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c8c98f9c5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9c3c938844c7c"/>
  </p:sldMasterIdLst>
  <p:sldIdLst>
    <p:sldId xmlns:r="http://schemas.openxmlformats.org/officeDocument/2006/relationships" id="256" r:id="R3f8eb3ed3c674e07"/>
    <p:sldId xmlns:r="http://schemas.openxmlformats.org/officeDocument/2006/relationships" id="257" r:id="Rf31e4782462047e9"/>
    <p:sldId xmlns:r="http://schemas.openxmlformats.org/officeDocument/2006/relationships" id="258" r:id="Rbadb08ee9eb94c90"/>
    <p:sldId xmlns:r="http://schemas.openxmlformats.org/officeDocument/2006/relationships" id="259" r:id="Re717a14050ba4e20"/>
    <p:sldId xmlns:r="http://schemas.openxmlformats.org/officeDocument/2006/relationships" id="260" r:id="R26ad1b827bf349fb"/>
    <p:sldId xmlns:r="http://schemas.openxmlformats.org/officeDocument/2006/relationships" id="261" r:id="Rd447adac30184b3b"/>
    <p:sldId xmlns:r="http://schemas.openxmlformats.org/officeDocument/2006/relationships" id="262" r:id="Ra5ba172565d9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9c3c938844c7c" /><Relationship Type="http://schemas.openxmlformats.org/officeDocument/2006/relationships/slide" Target="/ppt/slides/slide1.xml" Id="R3f8eb3ed3c674e07" /><Relationship Type="http://schemas.openxmlformats.org/officeDocument/2006/relationships/slide" Target="/ppt/slides/slide2.xml" Id="Rf31e4782462047e9" /><Relationship Type="http://schemas.openxmlformats.org/officeDocument/2006/relationships/slide" Target="/ppt/slides/slide3.xml" Id="Rbadb08ee9eb94c90" /><Relationship Type="http://schemas.openxmlformats.org/officeDocument/2006/relationships/slide" Target="/ppt/slides/slide4.xml" Id="Re717a14050ba4e20" /><Relationship Type="http://schemas.openxmlformats.org/officeDocument/2006/relationships/slide" Target="/ppt/slides/slide5.xml" Id="R26ad1b827bf349fb" /><Relationship Type="http://schemas.openxmlformats.org/officeDocument/2006/relationships/slide" Target="/ppt/slides/slide6.xml" Id="Rd447adac30184b3b" /><Relationship Type="http://schemas.openxmlformats.org/officeDocument/2006/relationships/slide" Target="/ppt/slides/slide7.xml" Id="Ra5ba172565d9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10ef52ef1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79354ad340f9" /><Relationship Type="http://schemas.openxmlformats.org/officeDocument/2006/relationships/theme" Target="/ppt/slideMasters/theme/theme1.xml" Id="R86fbcdfbb947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079354ad3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4c2fef656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ab779036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1dd8a5947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e2ea4a29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851ecb983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0bdf09f7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1a3fb4397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8 342 213 000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1 666 954 000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749 385 000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11 829 080 000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32 594 761 000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980 489 698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