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817e4fae6b42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d303d03f6d46a3"/>
  </p:sldMasterIdLst>
  <p:sldIdLst>
    <p:sldId xmlns:r="http://schemas.openxmlformats.org/officeDocument/2006/relationships" id="256" r:id="Rabd61d7d9d7d4611"/>
    <p:sldId xmlns:r="http://schemas.openxmlformats.org/officeDocument/2006/relationships" id="257" r:id="R4eb78833ff6848ca"/>
    <p:sldId xmlns:r="http://schemas.openxmlformats.org/officeDocument/2006/relationships" id="258" r:id="Ra7f05db00e8c42b3"/>
    <p:sldId xmlns:r="http://schemas.openxmlformats.org/officeDocument/2006/relationships" id="259" r:id="Ra9d9fcbc787a42b6"/>
    <p:sldId xmlns:r="http://schemas.openxmlformats.org/officeDocument/2006/relationships" id="260" r:id="R9faa6334d61442bf"/>
    <p:sldId xmlns:r="http://schemas.openxmlformats.org/officeDocument/2006/relationships" id="261" r:id="Rca6cf76b8b724a1f"/>
    <p:sldId xmlns:r="http://schemas.openxmlformats.org/officeDocument/2006/relationships" id="262" r:id="R208523f97ba14b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d303d03f6d46a3" /><Relationship Type="http://schemas.openxmlformats.org/officeDocument/2006/relationships/slide" Target="/ppt/slides/slide1.xml" Id="Rabd61d7d9d7d4611" /><Relationship Type="http://schemas.openxmlformats.org/officeDocument/2006/relationships/slide" Target="/ppt/slides/slide2.xml" Id="R4eb78833ff6848ca" /><Relationship Type="http://schemas.openxmlformats.org/officeDocument/2006/relationships/slide" Target="/ppt/slides/slide3.xml" Id="Ra7f05db00e8c42b3" /><Relationship Type="http://schemas.openxmlformats.org/officeDocument/2006/relationships/slide" Target="/ppt/slides/slide4.xml" Id="Ra9d9fcbc787a42b6" /><Relationship Type="http://schemas.openxmlformats.org/officeDocument/2006/relationships/slide" Target="/ppt/slides/slide5.xml" Id="R9faa6334d61442bf" /><Relationship Type="http://schemas.openxmlformats.org/officeDocument/2006/relationships/slide" Target="/ppt/slides/slide6.xml" Id="Rca6cf76b8b724a1f" /><Relationship Type="http://schemas.openxmlformats.org/officeDocument/2006/relationships/slide" Target="/ppt/slides/slide7.xml" Id="R208523f97ba14b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ea779f049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c5bec0df24452" /><Relationship Type="http://schemas.openxmlformats.org/officeDocument/2006/relationships/theme" Target="/ppt/slideMasters/theme/theme1.xml" Id="R690ef88bf35c44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cc5bec0df244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bb77baac345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583b12d204a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bce66b9934a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0ba3be73b48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188dd641a47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7afe4818f4a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c3daeb94045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CHRICON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277 443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EINAR TRYLAND CHRISTOPHERSEN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Auglandsveien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980 485 013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CHRICON AS</a:t>
            </a:r>
          </a:p>
        </p:txBody>
      </p:sp>
    </p:spTree>
  </p:cSld>
  <p:clrMapOvr>
    <a:masterClrMapping xmlns:a="http://schemas.openxmlformats.org/drawingml/2006/main"/>
  </p:clrMapOvr>
</p:sld>
</file>