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cd82aff81b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ea4ba14274593"/>
  </p:sldMasterIdLst>
  <p:sldIdLst>
    <p:sldId xmlns:r="http://schemas.openxmlformats.org/officeDocument/2006/relationships" id="256" r:id="R89e337de21b14f17"/>
    <p:sldId xmlns:r="http://schemas.openxmlformats.org/officeDocument/2006/relationships" id="257" r:id="R7c8d28510ebf43b0"/>
    <p:sldId xmlns:r="http://schemas.openxmlformats.org/officeDocument/2006/relationships" id="258" r:id="Rba0aab4d9ff54525"/>
    <p:sldId xmlns:r="http://schemas.openxmlformats.org/officeDocument/2006/relationships" id="259" r:id="Re4b73ef2a8d7492b"/>
    <p:sldId xmlns:r="http://schemas.openxmlformats.org/officeDocument/2006/relationships" id="260" r:id="R8199edff2f1b48e7"/>
    <p:sldId xmlns:r="http://schemas.openxmlformats.org/officeDocument/2006/relationships" id="261" r:id="R25854e5dbba7404c"/>
    <p:sldId xmlns:r="http://schemas.openxmlformats.org/officeDocument/2006/relationships" id="262" r:id="Rd4042bae57c8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ea4ba14274593" /><Relationship Type="http://schemas.openxmlformats.org/officeDocument/2006/relationships/slide" Target="/ppt/slides/slide1.xml" Id="R89e337de21b14f17" /><Relationship Type="http://schemas.openxmlformats.org/officeDocument/2006/relationships/slide" Target="/ppt/slides/slide2.xml" Id="R7c8d28510ebf43b0" /><Relationship Type="http://schemas.openxmlformats.org/officeDocument/2006/relationships/slide" Target="/ppt/slides/slide3.xml" Id="Rba0aab4d9ff54525" /><Relationship Type="http://schemas.openxmlformats.org/officeDocument/2006/relationships/slide" Target="/ppt/slides/slide4.xml" Id="Re4b73ef2a8d7492b" /><Relationship Type="http://schemas.openxmlformats.org/officeDocument/2006/relationships/slide" Target="/ppt/slides/slide5.xml" Id="R8199edff2f1b48e7" /><Relationship Type="http://schemas.openxmlformats.org/officeDocument/2006/relationships/slide" Target="/ppt/slides/slide6.xml" Id="R25854e5dbba7404c" /><Relationship Type="http://schemas.openxmlformats.org/officeDocument/2006/relationships/slide" Target="/ppt/slides/slide7.xml" Id="Rd4042bae57c8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45f9e8056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c49eedccd4a0d" /><Relationship Type="http://schemas.openxmlformats.org/officeDocument/2006/relationships/theme" Target="/ppt/slideMasters/theme/theme1.xml" Id="Rcc89a864e1dd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c49eedccd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b44c02158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7e11d3446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7dacf7c05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7af1476f840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676751a5e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b9696b8d0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4ad9d555945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TOPPE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TOPPE 1 AS ble etablert [år] og holder til i Arnatveit.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2 363 591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1 777 440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11 378 458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12 084 936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EIENDOM 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5262 Arnatveit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www.norgesgruppeneiendom.no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980 482 863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TOPPE 1 AS</a:t>
            </a:r>
          </a:p>
        </p:txBody>
      </p:sp>
    </p:spTree>
  </p:cSld>
  <p:clrMapOvr>
    <a:masterClrMapping xmlns:a="http://schemas.openxmlformats.org/drawingml/2006/main"/>
  </p:clrMapOvr>
</p:sld>
</file>