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3f9fff25e347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85c1b34234aef"/>
  </p:sldMasterIdLst>
  <p:sldIdLst>
    <p:sldId xmlns:r="http://schemas.openxmlformats.org/officeDocument/2006/relationships" id="256" r:id="Rda882021cfd346f1"/>
    <p:sldId xmlns:r="http://schemas.openxmlformats.org/officeDocument/2006/relationships" id="257" r:id="R8443c300b4cf4950"/>
    <p:sldId xmlns:r="http://schemas.openxmlformats.org/officeDocument/2006/relationships" id="258" r:id="R6cd2887355214048"/>
    <p:sldId xmlns:r="http://schemas.openxmlformats.org/officeDocument/2006/relationships" id="259" r:id="R46e5dfbbd267477f"/>
    <p:sldId xmlns:r="http://schemas.openxmlformats.org/officeDocument/2006/relationships" id="260" r:id="R994383be0103428c"/>
    <p:sldId xmlns:r="http://schemas.openxmlformats.org/officeDocument/2006/relationships" id="261" r:id="R9a983b8e97a94d28"/>
    <p:sldId xmlns:r="http://schemas.openxmlformats.org/officeDocument/2006/relationships" id="262" r:id="Rd324ed66a2de4a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85c1b34234aef" /><Relationship Type="http://schemas.openxmlformats.org/officeDocument/2006/relationships/slide" Target="/ppt/slides/slide1.xml" Id="Rda882021cfd346f1" /><Relationship Type="http://schemas.openxmlformats.org/officeDocument/2006/relationships/slide" Target="/ppt/slides/slide2.xml" Id="R8443c300b4cf4950" /><Relationship Type="http://schemas.openxmlformats.org/officeDocument/2006/relationships/slide" Target="/ppt/slides/slide3.xml" Id="R6cd2887355214048" /><Relationship Type="http://schemas.openxmlformats.org/officeDocument/2006/relationships/slide" Target="/ppt/slides/slide4.xml" Id="R46e5dfbbd267477f" /><Relationship Type="http://schemas.openxmlformats.org/officeDocument/2006/relationships/slide" Target="/ppt/slides/slide5.xml" Id="R994383be0103428c" /><Relationship Type="http://schemas.openxmlformats.org/officeDocument/2006/relationships/slide" Target="/ppt/slides/slide6.xml" Id="R9a983b8e97a94d28" /><Relationship Type="http://schemas.openxmlformats.org/officeDocument/2006/relationships/slide" Target="/ppt/slides/slide7.xml" Id="Rd324ed66a2de4a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bc13f9f8048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ee85af25844a4e" /><Relationship Type="http://schemas.openxmlformats.org/officeDocument/2006/relationships/theme" Target="/ppt/slideMasters/theme/theme1.xml" Id="R541d508430aa43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ee85af25844a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8d8b051244b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0fa43e4f94b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a139a97f440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71ca3234643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fdc88ac634e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04415b10445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4c765fdd149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BYSTØL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BYSTØL ENTREPRENØR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21 810 149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1 278 009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1 044 107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3 626 612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9 704 419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BRYNASKOGEN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Brynaskogen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06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kontor@bystol-entr.no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www.bystol-entreprenor.no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980 478 394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BYSTØL ENTREPRENØR AS</a:t>
            </a:r>
          </a:p>
        </p:txBody>
      </p:sp>
    </p:spTree>
  </p:cSld>
  <p:clrMapOvr>
    <a:masterClrMapping xmlns:a="http://schemas.openxmlformats.org/drawingml/2006/main"/>
  </p:clrMapOvr>
</p:sld>
</file>