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d74f6c04c349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f7fb12660b4230"/>
  </p:sldMasterIdLst>
  <p:sldIdLst>
    <p:sldId xmlns:r="http://schemas.openxmlformats.org/officeDocument/2006/relationships" id="256" r:id="Rbfb1de07a1c44186"/>
    <p:sldId xmlns:r="http://schemas.openxmlformats.org/officeDocument/2006/relationships" id="257" r:id="Rf850a95036ce405f"/>
    <p:sldId xmlns:r="http://schemas.openxmlformats.org/officeDocument/2006/relationships" id="258" r:id="Rbf535942e73d4157"/>
    <p:sldId xmlns:r="http://schemas.openxmlformats.org/officeDocument/2006/relationships" id="259" r:id="R299ca5e7044c42b4"/>
    <p:sldId xmlns:r="http://schemas.openxmlformats.org/officeDocument/2006/relationships" id="260" r:id="Rc5b608dcfcb744a1"/>
    <p:sldId xmlns:r="http://schemas.openxmlformats.org/officeDocument/2006/relationships" id="261" r:id="R6f425435745e4490"/>
    <p:sldId xmlns:r="http://schemas.openxmlformats.org/officeDocument/2006/relationships" id="262" r:id="R04b0e65a0a4546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7fb12660b4230" /><Relationship Type="http://schemas.openxmlformats.org/officeDocument/2006/relationships/slide" Target="/ppt/slides/slide1.xml" Id="Rbfb1de07a1c44186" /><Relationship Type="http://schemas.openxmlformats.org/officeDocument/2006/relationships/slide" Target="/ppt/slides/slide2.xml" Id="Rf850a95036ce405f" /><Relationship Type="http://schemas.openxmlformats.org/officeDocument/2006/relationships/slide" Target="/ppt/slides/slide3.xml" Id="Rbf535942e73d4157" /><Relationship Type="http://schemas.openxmlformats.org/officeDocument/2006/relationships/slide" Target="/ppt/slides/slide4.xml" Id="R299ca5e7044c42b4" /><Relationship Type="http://schemas.openxmlformats.org/officeDocument/2006/relationships/slide" Target="/ppt/slides/slide5.xml" Id="Rc5b608dcfcb744a1" /><Relationship Type="http://schemas.openxmlformats.org/officeDocument/2006/relationships/slide" Target="/ppt/slides/slide6.xml" Id="R6f425435745e4490" /><Relationship Type="http://schemas.openxmlformats.org/officeDocument/2006/relationships/slide" Target="/ppt/slides/slide7.xml" Id="R04b0e65a0a4546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4b090282f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c874ff1b84eef" /><Relationship Type="http://schemas.openxmlformats.org/officeDocument/2006/relationships/theme" Target="/ppt/slideMasters/theme/theme1.xml" Id="R9a03bed97b7740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0c874ff1b84e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a89713e61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38c1649db4c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9eb1eab964b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9606d067b46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ffd529ae043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f607a7d1540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86ee33d7744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BYSTØL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BYSTØL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BYSTØL ENTREPRENØR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BYSTØL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BYSTØL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BYSTØL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28 022 286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2 459 080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1 924 988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3 582 505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10 996 397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BYSTØL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KRONÆ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KNTT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BYSTØL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Brynaskogen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5705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06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kontor@bystol-entr.no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www.bystol-entreprenor.no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980 478 394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BYSTØL ENTREPRENØR AS</a:t>
            </a:r>
          </a:p>
        </p:txBody>
      </p:sp>
    </p:spTree>
  </p:cSld>
  <p:clrMapOvr>
    <a:masterClrMapping xmlns:a="http://schemas.openxmlformats.org/drawingml/2006/main"/>
  </p:clrMapOvr>
</p:sld>
</file>