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3721b56231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b9383309ca41a0"/>
  </p:sldMasterIdLst>
  <p:sldIdLst>
    <p:sldId xmlns:r="http://schemas.openxmlformats.org/officeDocument/2006/relationships" id="256" r:id="R76020d647f9c43b1"/>
    <p:sldId xmlns:r="http://schemas.openxmlformats.org/officeDocument/2006/relationships" id="257" r:id="R494e1a5c8d554864"/>
    <p:sldId xmlns:r="http://schemas.openxmlformats.org/officeDocument/2006/relationships" id="258" r:id="R5b1daa9d28af41f9"/>
    <p:sldId xmlns:r="http://schemas.openxmlformats.org/officeDocument/2006/relationships" id="259" r:id="Rceb7cf1cedc74b64"/>
    <p:sldId xmlns:r="http://schemas.openxmlformats.org/officeDocument/2006/relationships" id="260" r:id="Rb007bbfd57434c77"/>
    <p:sldId xmlns:r="http://schemas.openxmlformats.org/officeDocument/2006/relationships" id="261" r:id="R60031d010fa54c44"/>
    <p:sldId xmlns:r="http://schemas.openxmlformats.org/officeDocument/2006/relationships" id="262" r:id="R887daff9e42a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9383309ca41a0" /><Relationship Type="http://schemas.openxmlformats.org/officeDocument/2006/relationships/slide" Target="/ppt/slides/slide1.xml" Id="R76020d647f9c43b1" /><Relationship Type="http://schemas.openxmlformats.org/officeDocument/2006/relationships/slide" Target="/ppt/slides/slide2.xml" Id="R494e1a5c8d554864" /><Relationship Type="http://schemas.openxmlformats.org/officeDocument/2006/relationships/slide" Target="/ppt/slides/slide3.xml" Id="R5b1daa9d28af41f9" /><Relationship Type="http://schemas.openxmlformats.org/officeDocument/2006/relationships/slide" Target="/ppt/slides/slide4.xml" Id="Rceb7cf1cedc74b64" /><Relationship Type="http://schemas.openxmlformats.org/officeDocument/2006/relationships/slide" Target="/ppt/slides/slide5.xml" Id="Rb007bbfd57434c77" /><Relationship Type="http://schemas.openxmlformats.org/officeDocument/2006/relationships/slide" Target="/ppt/slides/slide6.xml" Id="R60031d010fa54c44" /><Relationship Type="http://schemas.openxmlformats.org/officeDocument/2006/relationships/slide" Target="/ppt/slides/slide7.xml" Id="R887daff9e42a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1f4eea183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85001522b434c" /><Relationship Type="http://schemas.openxmlformats.org/officeDocument/2006/relationships/theme" Target="/ppt/slideMasters/theme/theme1.xml" Id="R307e7bc35adf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f85001522b43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2855d8a2242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e36903692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5e6c7af1d4f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fe21f3d9541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28a15224d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064e63c53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85d6eb529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CKN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136 501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2 021 035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ENOC CABRAL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Kullerød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980 477 495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CKN HOLDING AS</a:t>
            </a:r>
          </a:p>
        </p:txBody>
      </p:sp>
    </p:spTree>
  </p:cSld>
  <p:clrMapOvr>
    <a:masterClrMapping xmlns:a="http://schemas.openxmlformats.org/drawingml/2006/main"/>
  </p:clrMapOvr>
</p:sld>
</file>