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1cb334491974b0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0dbd8475aa1421c"/>
  </p:sldMasterIdLst>
  <p:sldIdLst>
    <p:sldId xmlns:r="http://schemas.openxmlformats.org/officeDocument/2006/relationships" id="256" r:id="Rc0a8f2ee08964610"/>
    <p:sldId xmlns:r="http://schemas.openxmlformats.org/officeDocument/2006/relationships" id="257" r:id="Rd4d62022bd17400e"/>
    <p:sldId xmlns:r="http://schemas.openxmlformats.org/officeDocument/2006/relationships" id="258" r:id="Rf3b0c03b4ba04d6a"/>
    <p:sldId xmlns:r="http://schemas.openxmlformats.org/officeDocument/2006/relationships" id="259" r:id="R310c96c028e14b97"/>
    <p:sldId xmlns:r="http://schemas.openxmlformats.org/officeDocument/2006/relationships" id="260" r:id="Rcf0094f5ec9c44b9"/>
    <p:sldId xmlns:r="http://schemas.openxmlformats.org/officeDocument/2006/relationships" id="261" r:id="Ra22d372a888a4151"/>
    <p:sldId xmlns:r="http://schemas.openxmlformats.org/officeDocument/2006/relationships" id="262" r:id="Rca330ae97fe549a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dbd8475aa1421c" /><Relationship Type="http://schemas.openxmlformats.org/officeDocument/2006/relationships/slide" Target="/ppt/slides/slide1.xml" Id="Rc0a8f2ee08964610" /><Relationship Type="http://schemas.openxmlformats.org/officeDocument/2006/relationships/slide" Target="/ppt/slides/slide2.xml" Id="Rd4d62022bd17400e" /><Relationship Type="http://schemas.openxmlformats.org/officeDocument/2006/relationships/slide" Target="/ppt/slides/slide3.xml" Id="Rf3b0c03b4ba04d6a" /><Relationship Type="http://schemas.openxmlformats.org/officeDocument/2006/relationships/slide" Target="/ppt/slides/slide4.xml" Id="R310c96c028e14b97" /><Relationship Type="http://schemas.openxmlformats.org/officeDocument/2006/relationships/slide" Target="/ppt/slides/slide5.xml" Id="Rcf0094f5ec9c44b9" /><Relationship Type="http://schemas.openxmlformats.org/officeDocument/2006/relationships/slide" Target="/ppt/slides/slide6.xml" Id="Ra22d372a888a4151" /><Relationship Type="http://schemas.openxmlformats.org/officeDocument/2006/relationships/slide" Target="/ppt/slides/slide7.xml" Id="Rca330ae97fe549a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b6914b7771422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fe97e9f9924ae1" /><Relationship Type="http://schemas.openxmlformats.org/officeDocument/2006/relationships/theme" Target="/ppt/slideMasters/theme/theme1.xml" Id="R6de9ffb76eba46b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4fe97e9f9924ae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f3d818cf2a421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2005a2e0264c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2849f7f768400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1ca1d84e0341b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a90ce700844d6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fcf82e0231466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271dd057864f7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CKN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CKN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CKN HOLDING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CKN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CKN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CKN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−18 226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−46 516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136 501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2 021 035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CKN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CABRAL CHRIS ENOC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CKN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Nordre Kullerød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3241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980 477 495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CKN HOLDING AS</a:t>
            </a:r>
          </a:p>
        </p:txBody>
      </p:sp>
    </p:spTree>
  </p:cSld>
  <p:clrMapOvr>
    <a:masterClrMapping xmlns:a="http://schemas.openxmlformats.org/drawingml/2006/main"/>
  </p:clrMapOvr>
</p:sld>
</file>