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b088aafe4049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34d7014ed54551"/>
  </p:sldMasterIdLst>
  <p:sldIdLst>
    <p:sldId xmlns:r="http://schemas.openxmlformats.org/officeDocument/2006/relationships" id="256" r:id="Rba7717a97ef6493c"/>
    <p:sldId xmlns:r="http://schemas.openxmlformats.org/officeDocument/2006/relationships" id="257" r:id="R09152760667b42e8"/>
    <p:sldId xmlns:r="http://schemas.openxmlformats.org/officeDocument/2006/relationships" id="258" r:id="R6bc901c4982745cc"/>
    <p:sldId xmlns:r="http://schemas.openxmlformats.org/officeDocument/2006/relationships" id="259" r:id="R5b03c9ab8265469c"/>
    <p:sldId xmlns:r="http://schemas.openxmlformats.org/officeDocument/2006/relationships" id="260" r:id="R626ec87905fa4acf"/>
    <p:sldId xmlns:r="http://schemas.openxmlformats.org/officeDocument/2006/relationships" id="261" r:id="R93b7c0923ab54d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34d7014ed54551" /><Relationship Type="http://schemas.openxmlformats.org/officeDocument/2006/relationships/slide" Target="/ppt/slides/slide1.xml" Id="Rba7717a97ef6493c" /><Relationship Type="http://schemas.openxmlformats.org/officeDocument/2006/relationships/slide" Target="/ppt/slides/slide2.xml" Id="R09152760667b42e8" /><Relationship Type="http://schemas.openxmlformats.org/officeDocument/2006/relationships/slide" Target="/ppt/slides/slide3.xml" Id="R6bc901c4982745cc" /><Relationship Type="http://schemas.openxmlformats.org/officeDocument/2006/relationships/slide" Target="/ppt/slides/slide4.xml" Id="R5b03c9ab8265469c" /><Relationship Type="http://schemas.openxmlformats.org/officeDocument/2006/relationships/slide" Target="/ppt/slides/slide5.xml" Id="R626ec87905fa4acf" /><Relationship Type="http://schemas.openxmlformats.org/officeDocument/2006/relationships/slide" Target="/ppt/slides/slide6.xml" Id="R93b7c0923ab54d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6cd9ac7b3e41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9393f56a54f27" /><Relationship Type="http://schemas.openxmlformats.org/officeDocument/2006/relationships/theme" Target="/ppt/slideMasters/theme/theme1.xml" Id="R60688da04f4a42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e9393f56a54f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b2fa0bc6947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8afd070094b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4fe6c8ac342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21d0e61b74d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e9127264346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bc373f1cc40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BJARTNES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BJARTNES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MUSUM  –  39,0 %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INGAR BRATLI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LILLESAND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BJARTNES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Rindsemvegen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7657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04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firmapost@byggmester-bjartnes.no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www.byggmester-bjartnes.no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980 476 103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BJARTNES AS</a:t>
            </a:r>
          </a:p>
        </p:txBody>
      </p:sp>
    </p:spTree>
  </p:cSld>
  <p:clrMapOvr>
    <a:masterClrMapping xmlns:a="http://schemas.openxmlformats.org/drawingml/2006/main"/>
  </p:clrMapOvr>
</p:sld>
</file>