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b46653a96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5ae21938c44ef"/>
  </p:sldMasterIdLst>
  <p:sldIdLst>
    <p:sldId xmlns:r="http://schemas.openxmlformats.org/officeDocument/2006/relationships" id="256" r:id="R42bcdb3136c44395"/>
    <p:sldId xmlns:r="http://schemas.openxmlformats.org/officeDocument/2006/relationships" id="257" r:id="R2ede24862a514199"/>
    <p:sldId xmlns:r="http://schemas.openxmlformats.org/officeDocument/2006/relationships" id="258" r:id="Rc8fe2eb47ba24627"/>
    <p:sldId xmlns:r="http://schemas.openxmlformats.org/officeDocument/2006/relationships" id="259" r:id="Rb5d1545c813a491d"/>
    <p:sldId xmlns:r="http://schemas.openxmlformats.org/officeDocument/2006/relationships" id="260" r:id="Re374fd595700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5ae21938c44ef" /><Relationship Type="http://schemas.openxmlformats.org/officeDocument/2006/relationships/slide" Target="/ppt/slides/slide1.xml" Id="R42bcdb3136c44395" /><Relationship Type="http://schemas.openxmlformats.org/officeDocument/2006/relationships/slide" Target="/ppt/slides/slide2.xml" Id="R2ede24862a514199" /><Relationship Type="http://schemas.openxmlformats.org/officeDocument/2006/relationships/slide" Target="/ppt/slides/slide3.xml" Id="Rc8fe2eb47ba24627" /><Relationship Type="http://schemas.openxmlformats.org/officeDocument/2006/relationships/slide" Target="/ppt/slides/slide4.xml" Id="Rb5d1545c813a491d" /><Relationship Type="http://schemas.openxmlformats.org/officeDocument/2006/relationships/slide" Target="/ppt/slides/slide5.xml" Id="Re374fd595700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7c3d8c600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b7ab464924785" /><Relationship Type="http://schemas.openxmlformats.org/officeDocument/2006/relationships/theme" Target="/ppt/slideMasters/theme/theme1.xml" Id="Rcafbc5556376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9b7ab46492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2b6301c5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c89f46bd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47074db93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9150ce134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94e87bc20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BRUS-SHOP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BRUS-SHOP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BRUS-SHOP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BRUS-SHOP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BRUS-SHOP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BRUS-SHOP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980 474 097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BRUS-SHOP NORGE AS</a:t>
            </a:r>
          </a:p>
        </p:txBody>
      </p:sp>
    </p:spTree>
  </p:cSld>
  <p:clrMapOvr>
    <a:masterClrMapping xmlns:a="http://schemas.openxmlformats.org/drawingml/2006/main"/>
  </p:clrMapOvr>
</p:sld>
</file>