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18b48382a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ced594c594c4c"/>
  </p:sldMasterIdLst>
  <p:sldIdLst>
    <p:sldId xmlns:r="http://schemas.openxmlformats.org/officeDocument/2006/relationships" id="256" r:id="Rfb34cff3fe5c452c"/>
    <p:sldId xmlns:r="http://schemas.openxmlformats.org/officeDocument/2006/relationships" id="257" r:id="R79c8c566074c41c8"/>
    <p:sldId xmlns:r="http://schemas.openxmlformats.org/officeDocument/2006/relationships" id="258" r:id="R7800f0f11ac8425b"/>
    <p:sldId xmlns:r="http://schemas.openxmlformats.org/officeDocument/2006/relationships" id="259" r:id="Rc9b27662657144d9"/>
    <p:sldId xmlns:r="http://schemas.openxmlformats.org/officeDocument/2006/relationships" id="260" r:id="Rbd6d536cf298499c"/>
    <p:sldId xmlns:r="http://schemas.openxmlformats.org/officeDocument/2006/relationships" id="261" r:id="R2da80fd4e4554735"/>
    <p:sldId xmlns:r="http://schemas.openxmlformats.org/officeDocument/2006/relationships" id="262" r:id="R78735a6923da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ced594c594c4c" /><Relationship Type="http://schemas.openxmlformats.org/officeDocument/2006/relationships/slide" Target="/ppt/slides/slide1.xml" Id="Rfb34cff3fe5c452c" /><Relationship Type="http://schemas.openxmlformats.org/officeDocument/2006/relationships/slide" Target="/ppt/slides/slide2.xml" Id="R79c8c566074c41c8" /><Relationship Type="http://schemas.openxmlformats.org/officeDocument/2006/relationships/slide" Target="/ppt/slides/slide3.xml" Id="R7800f0f11ac8425b" /><Relationship Type="http://schemas.openxmlformats.org/officeDocument/2006/relationships/slide" Target="/ppt/slides/slide4.xml" Id="Rc9b27662657144d9" /><Relationship Type="http://schemas.openxmlformats.org/officeDocument/2006/relationships/slide" Target="/ppt/slides/slide5.xml" Id="Rbd6d536cf298499c" /><Relationship Type="http://schemas.openxmlformats.org/officeDocument/2006/relationships/slide" Target="/ppt/slides/slide6.xml" Id="R2da80fd4e4554735" /><Relationship Type="http://schemas.openxmlformats.org/officeDocument/2006/relationships/slide" Target="/ppt/slides/slide7.xml" Id="R78735a6923da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c2b9f5bad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f241fc124054" /><Relationship Type="http://schemas.openxmlformats.org/officeDocument/2006/relationships/theme" Target="/ppt/slideMasters/theme/theme1.xml" Id="R910b75713fab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2f241fc12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d4a4da53f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8270717d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33f0b7efc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3169b10f9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9d31cb73d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0ef66cb8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42b5ca833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 REGNSKAP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5 062 093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627 632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2 341 730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GARSEG MORTEN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ROY INGAR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H Mysens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04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980 469 115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