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f1a8a97f4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b360409b74cfb"/>
  </p:sldMasterIdLst>
  <p:sldIdLst>
    <p:sldId xmlns:r="http://schemas.openxmlformats.org/officeDocument/2006/relationships" id="256" r:id="Rd519e96ba1ed4348"/>
    <p:sldId xmlns:r="http://schemas.openxmlformats.org/officeDocument/2006/relationships" id="257" r:id="R7fc535050fd84370"/>
    <p:sldId xmlns:r="http://schemas.openxmlformats.org/officeDocument/2006/relationships" id="258" r:id="Rc64fd637b2f24d2a"/>
    <p:sldId xmlns:r="http://schemas.openxmlformats.org/officeDocument/2006/relationships" id="259" r:id="Rbbfacd19fbc349e7"/>
    <p:sldId xmlns:r="http://schemas.openxmlformats.org/officeDocument/2006/relationships" id="260" r:id="R9039e5d4e44947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b360409b74cfb" /><Relationship Type="http://schemas.openxmlformats.org/officeDocument/2006/relationships/slide" Target="/ppt/slides/slide1.xml" Id="Rd519e96ba1ed4348" /><Relationship Type="http://schemas.openxmlformats.org/officeDocument/2006/relationships/slide" Target="/ppt/slides/slide2.xml" Id="R7fc535050fd84370" /><Relationship Type="http://schemas.openxmlformats.org/officeDocument/2006/relationships/slide" Target="/ppt/slides/slide3.xml" Id="Rc64fd637b2f24d2a" /><Relationship Type="http://schemas.openxmlformats.org/officeDocument/2006/relationships/slide" Target="/ppt/slides/slide4.xml" Id="Rbbfacd19fbc349e7" /><Relationship Type="http://schemas.openxmlformats.org/officeDocument/2006/relationships/slide" Target="/ppt/slides/slide5.xml" Id="R9039e5d4e44947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45d8b7baa7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849981564493c" /><Relationship Type="http://schemas.openxmlformats.org/officeDocument/2006/relationships/theme" Target="/ppt/slideMasters/theme/theme1.xml" Id="Re9be1c68bc4b4c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f849981564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a51615b4e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8acba5140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19cb90e3443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102faffc1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26ab34d9f4a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+ 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+ 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980 465 837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