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f75f9e42fe4a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4a5c17090745be"/>
  </p:sldMasterIdLst>
  <p:sldIdLst>
    <p:sldId xmlns:r="http://schemas.openxmlformats.org/officeDocument/2006/relationships" id="256" r:id="R439693e7f3a148b6"/>
    <p:sldId xmlns:r="http://schemas.openxmlformats.org/officeDocument/2006/relationships" id="257" r:id="Rcc10ff37184d44d5"/>
    <p:sldId xmlns:r="http://schemas.openxmlformats.org/officeDocument/2006/relationships" id="258" r:id="R7668b89a4fd54c8a"/>
    <p:sldId xmlns:r="http://schemas.openxmlformats.org/officeDocument/2006/relationships" id="259" r:id="R2b27649e94fc4a2b"/>
    <p:sldId xmlns:r="http://schemas.openxmlformats.org/officeDocument/2006/relationships" id="260" r:id="R86d1b3c2f6a6456b"/>
    <p:sldId xmlns:r="http://schemas.openxmlformats.org/officeDocument/2006/relationships" id="261" r:id="R59a0b871737f485f"/>
    <p:sldId xmlns:r="http://schemas.openxmlformats.org/officeDocument/2006/relationships" id="262" r:id="R11e94e8935f9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a5c17090745be" /><Relationship Type="http://schemas.openxmlformats.org/officeDocument/2006/relationships/slide" Target="/ppt/slides/slide1.xml" Id="R439693e7f3a148b6" /><Relationship Type="http://schemas.openxmlformats.org/officeDocument/2006/relationships/slide" Target="/ppt/slides/slide2.xml" Id="Rcc10ff37184d44d5" /><Relationship Type="http://schemas.openxmlformats.org/officeDocument/2006/relationships/slide" Target="/ppt/slides/slide3.xml" Id="R7668b89a4fd54c8a" /><Relationship Type="http://schemas.openxmlformats.org/officeDocument/2006/relationships/slide" Target="/ppt/slides/slide4.xml" Id="R2b27649e94fc4a2b" /><Relationship Type="http://schemas.openxmlformats.org/officeDocument/2006/relationships/slide" Target="/ppt/slides/slide5.xml" Id="R86d1b3c2f6a6456b" /><Relationship Type="http://schemas.openxmlformats.org/officeDocument/2006/relationships/slide" Target="/ppt/slides/slide6.xml" Id="R59a0b871737f485f" /><Relationship Type="http://schemas.openxmlformats.org/officeDocument/2006/relationships/slide" Target="/ppt/slides/slide7.xml" Id="R11e94e8935f9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76359e7aa47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79237d6d842d5" /><Relationship Type="http://schemas.openxmlformats.org/officeDocument/2006/relationships/theme" Target="/ppt/slideMasters/theme/theme1.xml" Id="R0d5c9051a15249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179237d6d842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e45e93be441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241dc435743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650ee814749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1bf54850440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858b37fd748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e9d4f2c8f41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722b3ba6a4a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AAHEIM MASKINER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AAHEIM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AAHEIM MASKINER &amp; TRANSPORT AS ble etablert [år] og holder til i Lesjaskog.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AAHEIM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AAHEIM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AAHEIM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18 506 195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1 489 535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1 323 855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8 202 100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15 106 662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AAHEIM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ORICO HOLDING AS  –  90,2 %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AAHEIM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AAHEIM MASKINER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2668 Lesjaskog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45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980 453 030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AAHEIM MASKINER &amp; TRANSPORT AS</a:t>
            </a:r>
          </a:p>
        </p:txBody>
      </p:sp>
    </p:spTree>
  </p:cSld>
  <p:clrMapOvr>
    <a:masterClrMapping xmlns:a="http://schemas.openxmlformats.org/drawingml/2006/main"/>
  </p:clrMapOvr>
</p:sld>
</file>