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06c9ec65e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4c271f5264934"/>
  </p:sldMasterIdLst>
  <p:sldIdLst>
    <p:sldId xmlns:r="http://schemas.openxmlformats.org/officeDocument/2006/relationships" id="256" r:id="R03cdf2671ce8411d"/>
    <p:sldId xmlns:r="http://schemas.openxmlformats.org/officeDocument/2006/relationships" id="257" r:id="Rca9a6088ad984be2"/>
    <p:sldId xmlns:r="http://schemas.openxmlformats.org/officeDocument/2006/relationships" id="258" r:id="R818725aaca6a4035"/>
    <p:sldId xmlns:r="http://schemas.openxmlformats.org/officeDocument/2006/relationships" id="259" r:id="Raad93d0a852a4321"/>
    <p:sldId xmlns:r="http://schemas.openxmlformats.org/officeDocument/2006/relationships" id="260" r:id="Raa96fd39efa14906"/>
    <p:sldId xmlns:r="http://schemas.openxmlformats.org/officeDocument/2006/relationships" id="261" r:id="R1ed544e7728948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4c271f5264934" /><Relationship Type="http://schemas.openxmlformats.org/officeDocument/2006/relationships/slide" Target="/ppt/slides/slide1.xml" Id="R03cdf2671ce8411d" /><Relationship Type="http://schemas.openxmlformats.org/officeDocument/2006/relationships/slide" Target="/ppt/slides/slide2.xml" Id="Rca9a6088ad984be2" /><Relationship Type="http://schemas.openxmlformats.org/officeDocument/2006/relationships/slide" Target="/ppt/slides/slide3.xml" Id="R818725aaca6a4035" /><Relationship Type="http://schemas.openxmlformats.org/officeDocument/2006/relationships/slide" Target="/ppt/slides/slide4.xml" Id="Raad93d0a852a4321" /><Relationship Type="http://schemas.openxmlformats.org/officeDocument/2006/relationships/slide" Target="/ppt/slides/slide5.xml" Id="Raa96fd39efa14906" /><Relationship Type="http://schemas.openxmlformats.org/officeDocument/2006/relationships/slide" Target="/ppt/slides/slide6.xml" Id="R1ed544e7728948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10555e2c646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2833d21494ae2" /><Relationship Type="http://schemas.openxmlformats.org/officeDocument/2006/relationships/theme" Target="/ppt/slideMasters/theme/theme1.xml" Id="R8620da6380f8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d2833d21494a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434851bb041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101e699b7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94f77d1ff4f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f8a0663bf47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6bf82dd08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00a3c2259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ASKIM LANTTO ARKITEKTER MNAL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LANTTO 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 LANTTO ARKITEKTER MNAL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LANTTO 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LANTTO 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LANTTO 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 SUNDE LANTTO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MARIUS ASKIM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LANTTO 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980 442 047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ASKIM LANTTO ARKITEKTER MNAL AS</a:t>
            </a:r>
          </a:p>
        </p:txBody>
      </p:sp>
    </p:spTree>
  </p:cSld>
  <p:clrMapOvr>
    <a:masterClrMapping xmlns:a="http://schemas.openxmlformats.org/drawingml/2006/main"/>
  </p:clrMapOvr>
</p:sld>
</file>