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3695dd87911488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481473d1d2848ca"/>
  </p:sldMasterIdLst>
  <p:sldIdLst>
    <p:sldId xmlns:r="http://schemas.openxmlformats.org/officeDocument/2006/relationships" id="256" r:id="Ra21295704e8f47d7"/>
    <p:sldId xmlns:r="http://schemas.openxmlformats.org/officeDocument/2006/relationships" id="257" r:id="R6342980f99954d92"/>
    <p:sldId xmlns:r="http://schemas.openxmlformats.org/officeDocument/2006/relationships" id="258" r:id="R0bae07eb25cb4d21"/>
    <p:sldId xmlns:r="http://schemas.openxmlformats.org/officeDocument/2006/relationships" id="259" r:id="Red18ac00bb074fc7"/>
    <p:sldId xmlns:r="http://schemas.openxmlformats.org/officeDocument/2006/relationships" id="260" r:id="R5dbb5a0d0ffc41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81473d1d2848ca" /><Relationship Type="http://schemas.openxmlformats.org/officeDocument/2006/relationships/slide" Target="/ppt/slides/slide1.xml" Id="Ra21295704e8f47d7" /><Relationship Type="http://schemas.openxmlformats.org/officeDocument/2006/relationships/slide" Target="/ppt/slides/slide2.xml" Id="R6342980f99954d92" /><Relationship Type="http://schemas.openxmlformats.org/officeDocument/2006/relationships/slide" Target="/ppt/slides/slide3.xml" Id="R0bae07eb25cb4d21" /><Relationship Type="http://schemas.openxmlformats.org/officeDocument/2006/relationships/slide" Target="/ppt/slides/slide4.xml" Id="Red18ac00bb074fc7" /><Relationship Type="http://schemas.openxmlformats.org/officeDocument/2006/relationships/slide" Target="/ppt/slides/slide5.xml" Id="R5dbb5a0d0ffc41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cea7abb87e4d1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61cbf9c14f42d5" /><Relationship Type="http://schemas.openxmlformats.org/officeDocument/2006/relationships/theme" Target="/ppt/slideMasters/theme/theme1.xml" Id="Rd803a9a45fbf4af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961cbf9c14f42d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fa65562bff4d4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a45beb8c164d9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52989c9caa4a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b62bcf9cce46f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838fe54ea8410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FJERMEROS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FJERMEROS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FJERMEROS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FJERMEROS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FJERMEROS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FJERMEROS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980 440 168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FJERMEROS HOLDING AS</a:t>
            </a:r>
          </a:p>
        </p:txBody>
      </p:sp>
    </p:spTree>
  </p:cSld>
  <p:clrMapOvr>
    <a:masterClrMapping xmlns:a="http://schemas.openxmlformats.org/drawingml/2006/main"/>
  </p:clrMapOvr>
</p:sld>
</file>