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d4d66b3d7244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7a77ed35454fe9"/>
  </p:sldMasterIdLst>
  <p:sldIdLst>
    <p:sldId xmlns:r="http://schemas.openxmlformats.org/officeDocument/2006/relationships" id="256" r:id="R34cdf03a2d354fbf"/>
    <p:sldId xmlns:r="http://schemas.openxmlformats.org/officeDocument/2006/relationships" id="257" r:id="Rcbbd79d10ba447d0"/>
    <p:sldId xmlns:r="http://schemas.openxmlformats.org/officeDocument/2006/relationships" id="258" r:id="R121f36af16a04b89"/>
    <p:sldId xmlns:r="http://schemas.openxmlformats.org/officeDocument/2006/relationships" id="259" r:id="R3ab2f359f83a470e"/>
    <p:sldId xmlns:r="http://schemas.openxmlformats.org/officeDocument/2006/relationships" id="260" r:id="R1e44e2a040114732"/>
    <p:sldId xmlns:r="http://schemas.openxmlformats.org/officeDocument/2006/relationships" id="261" r:id="R14a855e738e943e1"/>
    <p:sldId xmlns:r="http://schemas.openxmlformats.org/officeDocument/2006/relationships" id="262" r:id="Rab6621cd3b0b43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a77ed35454fe9" /><Relationship Type="http://schemas.openxmlformats.org/officeDocument/2006/relationships/slide" Target="/ppt/slides/slide1.xml" Id="R34cdf03a2d354fbf" /><Relationship Type="http://schemas.openxmlformats.org/officeDocument/2006/relationships/slide" Target="/ppt/slides/slide2.xml" Id="Rcbbd79d10ba447d0" /><Relationship Type="http://schemas.openxmlformats.org/officeDocument/2006/relationships/slide" Target="/ppt/slides/slide3.xml" Id="R121f36af16a04b89" /><Relationship Type="http://schemas.openxmlformats.org/officeDocument/2006/relationships/slide" Target="/ppt/slides/slide4.xml" Id="R3ab2f359f83a470e" /><Relationship Type="http://schemas.openxmlformats.org/officeDocument/2006/relationships/slide" Target="/ppt/slides/slide5.xml" Id="R1e44e2a040114732" /><Relationship Type="http://schemas.openxmlformats.org/officeDocument/2006/relationships/slide" Target="/ppt/slides/slide6.xml" Id="R14a855e738e943e1" /><Relationship Type="http://schemas.openxmlformats.org/officeDocument/2006/relationships/slide" Target="/ppt/slides/slide7.xml" Id="Rab6621cd3b0b43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fd302a73c748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9e4c2411e43e3" /><Relationship Type="http://schemas.openxmlformats.org/officeDocument/2006/relationships/theme" Target="/ppt/slideMasters/theme/theme1.xml" Id="Rf907784ff92b46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b9e4c2411e43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f1c2819d444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6aa63abe448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1e115db5645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d06f8c2a046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fa68d70394a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760c182f84a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d1cf7e0b445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FISKEBECK HANDVERK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FISKEBECK HANDVERK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FISKEBECK HANDVERK AS ble etablert [år] og holder til i Kirkenes.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FISKEBECK HANDVERK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FISKEBECK HANDVERK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FISKEBECK HANDVERK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69 196 354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−584 435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−278 126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8 993 786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25 367 946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FISKEBECK HANDVERK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FISKEBECK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FISKEBECK HANDVERK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Væggers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9901 Kirkenes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99 35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980 440 044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FISKEBECK HANDVERK AS</a:t>
            </a:r>
          </a:p>
        </p:txBody>
      </p:sp>
    </p:spTree>
  </p:cSld>
  <p:clrMapOvr>
    <a:masterClrMapping xmlns:a="http://schemas.openxmlformats.org/drawingml/2006/main"/>
  </p:clrMapOvr>
</p:sld>
</file>