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1e5bd45ac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cb6be977e4f5c"/>
  </p:sldMasterIdLst>
  <p:sldIdLst>
    <p:sldId xmlns:r="http://schemas.openxmlformats.org/officeDocument/2006/relationships" id="256" r:id="Rc60525ea97f247a6"/>
    <p:sldId xmlns:r="http://schemas.openxmlformats.org/officeDocument/2006/relationships" id="257" r:id="R3b9c4d5c007b4ae8"/>
    <p:sldId xmlns:r="http://schemas.openxmlformats.org/officeDocument/2006/relationships" id="258" r:id="R8ca460a9e44749ff"/>
    <p:sldId xmlns:r="http://schemas.openxmlformats.org/officeDocument/2006/relationships" id="259" r:id="R146372a27daf4986"/>
    <p:sldId xmlns:r="http://schemas.openxmlformats.org/officeDocument/2006/relationships" id="260" r:id="R765d7de72c3b4d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cb6be977e4f5c" /><Relationship Type="http://schemas.openxmlformats.org/officeDocument/2006/relationships/slide" Target="/ppt/slides/slide1.xml" Id="Rc60525ea97f247a6" /><Relationship Type="http://schemas.openxmlformats.org/officeDocument/2006/relationships/slide" Target="/ppt/slides/slide2.xml" Id="R3b9c4d5c007b4ae8" /><Relationship Type="http://schemas.openxmlformats.org/officeDocument/2006/relationships/slide" Target="/ppt/slides/slide3.xml" Id="R8ca460a9e44749ff" /><Relationship Type="http://schemas.openxmlformats.org/officeDocument/2006/relationships/slide" Target="/ppt/slides/slide4.xml" Id="R146372a27daf4986" /><Relationship Type="http://schemas.openxmlformats.org/officeDocument/2006/relationships/slide" Target="/ppt/slides/slide5.xml" Id="R765d7de72c3b4d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af11eb409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d3d90ab944635" /><Relationship Type="http://schemas.openxmlformats.org/officeDocument/2006/relationships/theme" Target="/ppt/slideMasters/theme/theme1.xml" Id="R214a222b52dd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2d3d90ab94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396f1afe6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ee423c69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a8527a876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48c124100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ca9dc813c4c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EIKA SPAR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SPAR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EIKA SPAR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SPAR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SPAR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SPAR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post@terra-forvaltning.no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980 439 291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EIKA SPAR</a:t>
            </a:r>
          </a:p>
        </p:txBody>
      </p:sp>
    </p:spTree>
  </p:cSld>
  <p:clrMapOvr>
    <a:masterClrMapping xmlns:a="http://schemas.openxmlformats.org/drawingml/2006/main"/>
  </p:clrMapOvr>
</p:sld>
</file>