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807047d1d542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a963c7cff24a46"/>
  </p:sldMasterIdLst>
  <p:sldIdLst>
    <p:sldId xmlns:r="http://schemas.openxmlformats.org/officeDocument/2006/relationships" id="256" r:id="R166814d0b1b54007"/>
    <p:sldId xmlns:r="http://schemas.openxmlformats.org/officeDocument/2006/relationships" id="257" r:id="R2addbd64b3c14ea6"/>
    <p:sldId xmlns:r="http://schemas.openxmlformats.org/officeDocument/2006/relationships" id="258" r:id="R9f71b594d82b4da8"/>
    <p:sldId xmlns:r="http://schemas.openxmlformats.org/officeDocument/2006/relationships" id="259" r:id="Rbb2aa8ec504e49f9"/>
    <p:sldId xmlns:r="http://schemas.openxmlformats.org/officeDocument/2006/relationships" id="260" r:id="R9f12809ecffe42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a963c7cff24a46" /><Relationship Type="http://schemas.openxmlformats.org/officeDocument/2006/relationships/slide" Target="/ppt/slides/slide1.xml" Id="R166814d0b1b54007" /><Relationship Type="http://schemas.openxmlformats.org/officeDocument/2006/relationships/slide" Target="/ppt/slides/slide2.xml" Id="R2addbd64b3c14ea6" /><Relationship Type="http://schemas.openxmlformats.org/officeDocument/2006/relationships/slide" Target="/ppt/slides/slide3.xml" Id="R9f71b594d82b4da8" /><Relationship Type="http://schemas.openxmlformats.org/officeDocument/2006/relationships/slide" Target="/ppt/slides/slide4.xml" Id="Rbb2aa8ec504e49f9" /><Relationship Type="http://schemas.openxmlformats.org/officeDocument/2006/relationships/slide" Target="/ppt/slides/slide5.xml" Id="R9f12809ecffe42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fe71a815f14e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0949cd8c94150" /><Relationship Type="http://schemas.openxmlformats.org/officeDocument/2006/relationships/theme" Target="/ppt/slideMasters/theme/theme1.xml" Id="R3b36f89029cc44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a0949cd8c941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c86c25ff943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b1b19f0d442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cdb138be341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da9b0f09a4d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5e67f418546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EIKA SPAR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SPAR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SPAR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SPAR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SPAR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SPAR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post@terra-forvaltning.no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980 439 291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SPAR</a:t>
            </a:r>
          </a:p>
        </p:txBody>
      </p:sp>
    </p:spTree>
  </p:cSld>
  <p:clrMapOvr>
    <a:masterClrMapping xmlns:a="http://schemas.openxmlformats.org/drawingml/2006/main"/>
  </p:clrMapOvr>
</p:sld>
</file>