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608023bb1445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d14c4d968f4cd4"/>
  </p:sldMasterIdLst>
  <p:sldIdLst>
    <p:sldId xmlns:r="http://schemas.openxmlformats.org/officeDocument/2006/relationships" id="256" r:id="R3f8e953569ce4efa"/>
    <p:sldId xmlns:r="http://schemas.openxmlformats.org/officeDocument/2006/relationships" id="257" r:id="Ra8dce384dbb74669"/>
    <p:sldId xmlns:r="http://schemas.openxmlformats.org/officeDocument/2006/relationships" id="258" r:id="Rad93eee3882243eb"/>
    <p:sldId xmlns:r="http://schemas.openxmlformats.org/officeDocument/2006/relationships" id="259" r:id="Re4a05596cb574585"/>
    <p:sldId xmlns:r="http://schemas.openxmlformats.org/officeDocument/2006/relationships" id="260" r:id="R55fcecda406b4c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d14c4d968f4cd4" /><Relationship Type="http://schemas.openxmlformats.org/officeDocument/2006/relationships/slide" Target="/ppt/slides/slide1.xml" Id="R3f8e953569ce4efa" /><Relationship Type="http://schemas.openxmlformats.org/officeDocument/2006/relationships/slide" Target="/ppt/slides/slide2.xml" Id="Ra8dce384dbb74669" /><Relationship Type="http://schemas.openxmlformats.org/officeDocument/2006/relationships/slide" Target="/ppt/slides/slide3.xml" Id="Rad93eee3882243eb" /><Relationship Type="http://schemas.openxmlformats.org/officeDocument/2006/relationships/slide" Target="/ppt/slides/slide4.xml" Id="Re4a05596cb574585" /><Relationship Type="http://schemas.openxmlformats.org/officeDocument/2006/relationships/slide" Target="/ppt/slides/slide5.xml" Id="R55fcecda406b4c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04477c453641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03d0307fc455f" /><Relationship Type="http://schemas.openxmlformats.org/officeDocument/2006/relationships/theme" Target="/ppt/slideMasters/theme/theme1.xml" Id="R1bbe3921bd7045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803d0307fc45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468ad130741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ef9d9f7104a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1573e02d341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f5bf7db904c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5658474a34f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JANES BRUKSKUNST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JANES BRUKSKUNST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JANES BRUKSKUNST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JANES BRUKSKUNST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JANES BRUKSKUNST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JANES BRUKSKUNST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980 438 880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JANES BRUKSKUNST AS</a:t>
            </a:r>
          </a:p>
        </p:txBody>
      </p:sp>
    </p:spTree>
  </p:cSld>
  <p:clrMapOvr>
    <a:masterClrMapping xmlns:a="http://schemas.openxmlformats.org/drawingml/2006/main"/>
  </p:clrMapOvr>
</p:sld>
</file>