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aecf5a4cb847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ce41c5612248df"/>
  </p:sldMasterIdLst>
  <p:sldIdLst>
    <p:sldId xmlns:r="http://schemas.openxmlformats.org/officeDocument/2006/relationships" id="256" r:id="R4b63048a211e4ff4"/>
    <p:sldId xmlns:r="http://schemas.openxmlformats.org/officeDocument/2006/relationships" id="257" r:id="Rbe385b72e2df4410"/>
    <p:sldId xmlns:r="http://schemas.openxmlformats.org/officeDocument/2006/relationships" id="258" r:id="R47528efc354b4cd8"/>
    <p:sldId xmlns:r="http://schemas.openxmlformats.org/officeDocument/2006/relationships" id="259" r:id="R29bc0460b7774309"/>
    <p:sldId xmlns:r="http://schemas.openxmlformats.org/officeDocument/2006/relationships" id="260" r:id="R02cf322970e64f06"/>
    <p:sldId xmlns:r="http://schemas.openxmlformats.org/officeDocument/2006/relationships" id="261" r:id="R254a125371a04479"/>
    <p:sldId xmlns:r="http://schemas.openxmlformats.org/officeDocument/2006/relationships" id="262" r:id="Rb0d7c39aae3549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ce41c5612248df" /><Relationship Type="http://schemas.openxmlformats.org/officeDocument/2006/relationships/slide" Target="/ppt/slides/slide1.xml" Id="R4b63048a211e4ff4" /><Relationship Type="http://schemas.openxmlformats.org/officeDocument/2006/relationships/slide" Target="/ppt/slides/slide2.xml" Id="Rbe385b72e2df4410" /><Relationship Type="http://schemas.openxmlformats.org/officeDocument/2006/relationships/slide" Target="/ppt/slides/slide3.xml" Id="R47528efc354b4cd8" /><Relationship Type="http://schemas.openxmlformats.org/officeDocument/2006/relationships/slide" Target="/ppt/slides/slide4.xml" Id="R29bc0460b7774309" /><Relationship Type="http://schemas.openxmlformats.org/officeDocument/2006/relationships/slide" Target="/ppt/slides/slide5.xml" Id="R02cf322970e64f06" /><Relationship Type="http://schemas.openxmlformats.org/officeDocument/2006/relationships/slide" Target="/ppt/slides/slide6.xml" Id="R254a125371a04479" /><Relationship Type="http://schemas.openxmlformats.org/officeDocument/2006/relationships/slide" Target="/ppt/slides/slide7.xml" Id="Rb0d7c39aae3549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20487a97f44e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8c828b15ec41e7" /><Relationship Type="http://schemas.openxmlformats.org/officeDocument/2006/relationships/theme" Target="/ppt/slideMasters/theme/theme1.xml" Id="R80b5af770e4d4a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8c828b15ec41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a39e48c3a443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f7427ce7b44c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837fb5bc304d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4fc7d7502c41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1b2f4445044b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3b3c10ad2341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08d81de0944e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LUNKAN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LUNKAN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LUNKAN EIENDOM AS ble etablert [år] og holder til i Steinkjer.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LUNKAN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LUNKAN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LUNKAN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227 980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154 199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3 313 372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23 998 980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26 571 761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LUNKAN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BENUM BERIT TARALDSEN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TARALDSEN TROND HALLVARD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LUNKAN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Strandvegen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7713 Steinkjer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trond.taraldsen@taraldsen-regnskap.no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980 435 962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LUNKAN EIENDOM AS</a:t>
            </a:r>
          </a:p>
        </p:txBody>
      </p:sp>
    </p:spTree>
  </p:cSld>
  <p:clrMapOvr>
    <a:masterClrMapping xmlns:a="http://schemas.openxmlformats.org/drawingml/2006/main"/>
  </p:clrMapOvr>
</p:sld>
</file>