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cb76cc4b7eb4377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91ca62a52caa4a3c"/>
  </p:sldMasterIdLst>
  <p:sldIdLst>
    <p:sldId xmlns:r="http://schemas.openxmlformats.org/officeDocument/2006/relationships" id="256" r:id="R5216f182143c4f85"/>
    <p:sldId xmlns:r="http://schemas.openxmlformats.org/officeDocument/2006/relationships" id="257" r:id="R4ea8202b9d8a47b8"/>
    <p:sldId xmlns:r="http://schemas.openxmlformats.org/officeDocument/2006/relationships" id="258" r:id="R26827d8a3b734cb4"/>
    <p:sldId xmlns:r="http://schemas.openxmlformats.org/officeDocument/2006/relationships" id="259" r:id="R547d431a59ae41f4"/>
    <p:sldId xmlns:r="http://schemas.openxmlformats.org/officeDocument/2006/relationships" id="260" r:id="R8b604321da3244a9"/>
    <p:sldId xmlns:r="http://schemas.openxmlformats.org/officeDocument/2006/relationships" id="261" r:id="Rb775d06594fe4167"/>
    <p:sldId xmlns:r="http://schemas.openxmlformats.org/officeDocument/2006/relationships" id="262" r:id="R9579db19755e41b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91ca62a52caa4a3c" /><Relationship Type="http://schemas.openxmlformats.org/officeDocument/2006/relationships/slide" Target="/ppt/slides/slide1.xml" Id="R5216f182143c4f85" /><Relationship Type="http://schemas.openxmlformats.org/officeDocument/2006/relationships/slide" Target="/ppt/slides/slide2.xml" Id="R4ea8202b9d8a47b8" /><Relationship Type="http://schemas.openxmlformats.org/officeDocument/2006/relationships/slide" Target="/ppt/slides/slide3.xml" Id="R26827d8a3b734cb4" /><Relationship Type="http://schemas.openxmlformats.org/officeDocument/2006/relationships/slide" Target="/ppt/slides/slide4.xml" Id="R547d431a59ae41f4" /><Relationship Type="http://schemas.openxmlformats.org/officeDocument/2006/relationships/slide" Target="/ppt/slides/slide5.xml" Id="R8b604321da3244a9" /><Relationship Type="http://schemas.openxmlformats.org/officeDocument/2006/relationships/slide" Target="/ppt/slides/slide6.xml" Id="Rb775d06594fe4167" /><Relationship Type="http://schemas.openxmlformats.org/officeDocument/2006/relationships/slide" Target="/ppt/slides/slide7.xml" Id="R9579db19755e41b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22de21cdba04308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1881e2745c84a31" /><Relationship Type="http://schemas.openxmlformats.org/officeDocument/2006/relationships/theme" Target="/ppt/slideMasters/theme/theme1.xml" Id="R61b57f2f30fd44e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1881e2745c84a3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bb326f87032417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7416a42d65249a3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56a9c0607ca4623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a1da50a306242f0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d370c425a324c4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276c152bebb4203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6102223f084671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MINEL DRØBAK ELEKTRISKE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DRØBAK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DRØBAK ELEKTRISKE AS ble etablert [år] og holder til i Drøbak.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DRØBAK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DRØBAK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DRØBAK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34 673 959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246 447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440 991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5 134 818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12 610 259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DRØBAK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MINEL AS  –  90,3 %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KNUT-OLE HAUG  –  4,9 %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STIAN EKHOUGEN  –  4,9 %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DRØBAK ELEKTRISKE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Holterveien 4D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1448 Drøbak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64 93 11 64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980 433 994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MINEL DRØBAK ELEKTRISKE AS</a:t>
            </a:r>
          </a:p>
        </p:txBody>
      </p:sp>
    </p:spTree>
  </p:cSld>
  <p:clrMapOvr>
    <a:masterClrMapping xmlns:a="http://schemas.openxmlformats.org/drawingml/2006/main"/>
  </p:clrMapOvr>
</p:sld>
</file>