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48d2c55a6b47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563202bae0466f"/>
  </p:sldMasterIdLst>
  <p:sldIdLst>
    <p:sldId xmlns:r="http://schemas.openxmlformats.org/officeDocument/2006/relationships" id="256" r:id="R569ae31a4e714d65"/>
    <p:sldId xmlns:r="http://schemas.openxmlformats.org/officeDocument/2006/relationships" id="257" r:id="Rdccacd79a13a4fc9"/>
    <p:sldId xmlns:r="http://schemas.openxmlformats.org/officeDocument/2006/relationships" id="258" r:id="Rab7160181d0d4ab1"/>
    <p:sldId xmlns:r="http://schemas.openxmlformats.org/officeDocument/2006/relationships" id="259" r:id="Rc325f1542b95453d"/>
    <p:sldId xmlns:r="http://schemas.openxmlformats.org/officeDocument/2006/relationships" id="260" r:id="R66c7fb7aa01e4984"/>
    <p:sldId xmlns:r="http://schemas.openxmlformats.org/officeDocument/2006/relationships" id="261" r:id="R11850de315a446e2"/>
    <p:sldId xmlns:r="http://schemas.openxmlformats.org/officeDocument/2006/relationships" id="262" r:id="Re1fee7b820984b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563202bae0466f" /><Relationship Type="http://schemas.openxmlformats.org/officeDocument/2006/relationships/slide" Target="/ppt/slides/slide1.xml" Id="R569ae31a4e714d65" /><Relationship Type="http://schemas.openxmlformats.org/officeDocument/2006/relationships/slide" Target="/ppt/slides/slide2.xml" Id="Rdccacd79a13a4fc9" /><Relationship Type="http://schemas.openxmlformats.org/officeDocument/2006/relationships/slide" Target="/ppt/slides/slide3.xml" Id="Rab7160181d0d4ab1" /><Relationship Type="http://schemas.openxmlformats.org/officeDocument/2006/relationships/slide" Target="/ppt/slides/slide4.xml" Id="Rc325f1542b95453d" /><Relationship Type="http://schemas.openxmlformats.org/officeDocument/2006/relationships/slide" Target="/ppt/slides/slide5.xml" Id="R66c7fb7aa01e4984" /><Relationship Type="http://schemas.openxmlformats.org/officeDocument/2006/relationships/slide" Target="/ppt/slides/slide6.xml" Id="R11850de315a446e2" /><Relationship Type="http://schemas.openxmlformats.org/officeDocument/2006/relationships/slide" Target="/ppt/slides/slide7.xml" Id="Re1fee7b820984b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3c4ebcfa184f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70e8b94e546be" /><Relationship Type="http://schemas.openxmlformats.org/officeDocument/2006/relationships/theme" Target="/ppt/slideMasters/theme/theme1.xml" Id="R267b865eb8ca4e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670e8b94e546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3abece2ec46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d732920a248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d4f0ae7f14a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4f4fa6e6e48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662235eb14a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15653d20f46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1d68545fd4c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LAURITSEN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LAURITSEN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LAURITSEN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LAURITSEN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LAURITSEN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LAURITSEN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46 694 730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3 139 206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2 330 933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9 391 259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17 050 633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LAURITSEN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ALTENBURG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LAURITSEN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Århusvegen 224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53 23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980 429 970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LAURITSEN AS</a:t>
            </a:r>
          </a:p>
        </p:txBody>
      </p:sp>
    </p:spTree>
  </p:cSld>
  <p:clrMapOvr>
    <a:masterClrMapping xmlns:a="http://schemas.openxmlformats.org/drawingml/2006/main"/>
  </p:clrMapOvr>
</p:sld>
</file>