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1cd82b116349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01c1bcc90424829"/>
  </p:sldMasterIdLst>
  <p:sldIdLst>
    <p:sldId xmlns:r="http://schemas.openxmlformats.org/officeDocument/2006/relationships" id="256" r:id="R2ff4f0b283834a3d"/>
    <p:sldId xmlns:r="http://schemas.openxmlformats.org/officeDocument/2006/relationships" id="257" r:id="Rdb382a29b7484c40"/>
    <p:sldId xmlns:r="http://schemas.openxmlformats.org/officeDocument/2006/relationships" id="258" r:id="Rc094946f510649e3"/>
    <p:sldId xmlns:r="http://schemas.openxmlformats.org/officeDocument/2006/relationships" id="259" r:id="Rd0647a27dd984d54"/>
    <p:sldId xmlns:r="http://schemas.openxmlformats.org/officeDocument/2006/relationships" id="260" r:id="R5ed7a8adfeaf4428"/>
    <p:sldId xmlns:r="http://schemas.openxmlformats.org/officeDocument/2006/relationships" id="261" r:id="R829ba3cf76e54bc8"/>
    <p:sldId xmlns:r="http://schemas.openxmlformats.org/officeDocument/2006/relationships" id="262" r:id="R9989c1fbbb6f4a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1c1bcc90424829" /><Relationship Type="http://schemas.openxmlformats.org/officeDocument/2006/relationships/slide" Target="/ppt/slides/slide1.xml" Id="R2ff4f0b283834a3d" /><Relationship Type="http://schemas.openxmlformats.org/officeDocument/2006/relationships/slide" Target="/ppt/slides/slide2.xml" Id="Rdb382a29b7484c40" /><Relationship Type="http://schemas.openxmlformats.org/officeDocument/2006/relationships/slide" Target="/ppt/slides/slide3.xml" Id="Rc094946f510649e3" /><Relationship Type="http://schemas.openxmlformats.org/officeDocument/2006/relationships/slide" Target="/ppt/slides/slide4.xml" Id="Rd0647a27dd984d54" /><Relationship Type="http://schemas.openxmlformats.org/officeDocument/2006/relationships/slide" Target="/ppt/slides/slide5.xml" Id="R5ed7a8adfeaf4428" /><Relationship Type="http://schemas.openxmlformats.org/officeDocument/2006/relationships/slide" Target="/ppt/slides/slide6.xml" Id="R829ba3cf76e54bc8" /><Relationship Type="http://schemas.openxmlformats.org/officeDocument/2006/relationships/slide" Target="/ppt/slides/slide7.xml" Id="R9989c1fbbb6f4a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37c3d5c45942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ff8439e02b490d" /><Relationship Type="http://schemas.openxmlformats.org/officeDocument/2006/relationships/theme" Target="/ppt/slideMasters/theme/theme1.xml" Id="R76b03024a89347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6ff8439e02b49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a866ed639941a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b88d8bcbe044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96f3aadea84e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edc7cc4e7e4d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353a4d4d1a4c8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7c7d4308904ee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356dd2aadb4f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BUVIKEN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BUVIKEN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BUVIKEN EIENDOM AS ble etablert [år] og holder til i Næroset.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BUVIKEN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BUVIKEN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BUVIKEN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2 518 608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1 769 944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627 539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2 228 430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22 500 602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BUVIKEN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RINGSAKER ALMENNING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BUVIKEN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Buvika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2364 Næroset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980 425 878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BUVIKEN EIENDOM AS</a:t>
            </a:r>
          </a:p>
        </p:txBody>
      </p:sp>
    </p:spTree>
  </p:cSld>
  <p:clrMapOvr>
    <a:masterClrMapping xmlns:a="http://schemas.openxmlformats.org/drawingml/2006/main"/>
  </p:clrMapOvr>
</p:sld>
</file>