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0e2bd4349d4a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f171d1e46f48c2"/>
  </p:sldMasterIdLst>
  <p:sldIdLst>
    <p:sldId xmlns:r="http://schemas.openxmlformats.org/officeDocument/2006/relationships" id="256" r:id="Rbb0eb63b7f0f4bb7"/>
    <p:sldId xmlns:r="http://schemas.openxmlformats.org/officeDocument/2006/relationships" id="257" r:id="R82bf17b4ae9b4e5d"/>
    <p:sldId xmlns:r="http://schemas.openxmlformats.org/officeDocument/2006/relationships" id="258" r:id="R18bbd943970c47ca"/>
    <p:sldId xmlns:r="http://schemas.openxmlformats.org/officeDocument/2006/relationships" id="259" r:id="R291a29f05cfb49d1"/>
    <p:sldId xmlns:r="http://schemas.openxmlformats.org/officeDocument/2006/relationships" id="260" r:id="R49deca053f004e86"/>
    <p:sldId xmlns:r="http://schemas.openxmlformats.org/officeDocument/2006/relationships" id="261" r:id="Rc326de28228e4599"/>
    <p:sldId xmlns:r="http://schemas.openxmlformats.org/officeDocument/2006/relationships" id="262" r:id="R2a2a4e2407774c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f171d1e46f48c2" /><Relationship Type="http://schemas.openxmlformats.org/officeDocument/2006/relationships/slide" Target="/ppt/slides/slide1.xml" Id="Rbb0eb63b7f0f4bb7" /><Relationship Type="http://schemas.openxmlformats.org/officeDocument/2006/relationships/slide" Target="/ppt/slides/slide2.xml" Id="R82bf17b4ae9b4e5d" /><Relationship Type="http://schemas.openxmlformats.org/officeDocument/2006/relationships/slide" Target="/ppt/slides/slide3.xml" Id="R18bbd943970c47ca" /><Relationship Type="http://schemas.openxmlformats.org/officeDocument/2006/relationships/slide" Target="/ppt/slides/slide4.xml" Id="R291a29f05cfb49d1" /><Relationship Type="http://schemas.openxmlformats.org/officeDocument/2006/relationships/slide" Target="/ppt/slides/slide5.xml" Id="R49deca053f004e86" /><Relationship Type="http://schemas.openxmlformats.org/officeDocument/2006/relationships/slide" Target="/ppt/slides/slide6.xml" Id="Rc326de28228e4599" /><Relationship Type="http://schemas.openxmlformats.org/officeDocument/2006/relationships/slide" Target="/ppt/slides/slide7.xml" Id="R2a2a4e2407774c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d43a0697140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8d17f218c4d99" /><Relationship Type="http://schemas.openxmlformats.org/officeDocument/2006/relationships/theme" Target="/ppt/slideMasters/theme/theme1.xml" Id="R4ebfa26150b641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18d17f218c4d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5c185a3bd4e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3d146b8974d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944fb364a42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dd969d8bd40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20395b8c847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a4c88d36b46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cc0a60b1b49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GRAVDAL HAGE OG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GRAVDAL HAGE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GRAVDAL HAGE OG ANLEGG AS ble etablert [år] og holder til i Godvik.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GRAVDAL HAGE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GRAVDAL HAGE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GRAVDAL HAGE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91 318 340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4 336 991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3 359 386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19 108 769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40 716 146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GRAVDAL HAGE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RAMSLI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SAMUELSEN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BØDTKER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DRANGEVÅG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GRAVDAL HAGE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Janaflaten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5179 Godvik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93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gravdal@hageanlegg.no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980 422 003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GRAVDAL HAGE OG ANLEGG AS</a:t>
            </a:r>
          </a:p>
        </p:txBody>
      </p:sp>
    </p:spTree>
  </p:cSld>
  <p:clrMapOvr>
    <a:masterClrMapping xmlns:a="http://schemas.openxmlformats.org/drawingml/2006/main"/>
  </p:clrMapOvr>
</p:sld>
</file>