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4932faa66849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e4b4e333224502"/>
  </p:sldMasterIdLst>
  <p:sldIdLst>
    <p:sldId xmlns:r="http://schemas.openxmlformats.org/officeDocument/2006/relationships" id="256" r:id="R1629a07866aa4eb3"/>
    <p:sldId xmlns:r="http://schemas.openxmlformats.org/officeDocument/2006/relationships" id="257" r:id="R06240e49b9184f8d"/>
    <p:sldId xmlns:r="http://schemas.openxmlformats.org/officeDocument/2006/relationships" id="258" r:id="R5eedc34155ae4ddb"/>
    <p:sldId xmlns:r="http://schemas.openxmlformats.org/officeDocument/2006/relationships" id="259" r:id="Ra792e22bb44140df"/>
    <p:sldId xmlns:r="http://schemas.openxmlformats.org/officeDocument/2006/relationships" id="260" r:id="R4d8f5364e2c242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4b4e333224502" /><Relationship Type="http://schemas.openxmlformats.org/officeDocument/2006/relationships/slide" Target="/ppt/slides/slide1.xml" Id="R1629a07866aa4eb3" /><Relationship Type="http://schemas.openxmlformats.org/officeDocument/2006/relationships/slide" Target="/ppt/slides/slide2.xml" Id="R06240e49b9184f8d" /><Relationship Type="http://schemas.openxmlformats.org/officeDocument/2006/relationships/slide" Target="/ppt/slides/slide3.xml" Id="R5eedc34155ae4ddb" /><Relationship Type="http://schemas.openxmlformats.org/officeDocument/2006/relationships/slide" Target="/ppt/slides/slide4.xml" Id="Ra792e22bb44140df" /><Relationship Type="http://schemas.openxmlformats.org/officeDocument/2006/relationships/slide" Target="/ppt/slides/slide5.xml" Id="R4d8f5364e2c242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d133e80a644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5df5608f34141" /><Relationship Type="http://schemas.openxmlformats.org/officeDocument/2006/relationships/theme" Target="/ppt/slideMasters/theme/theme1.xml" Id="Rc3cf9971489441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e5df5608f3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dea8d53f24e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eabf9494147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1e6a143644a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7f16198ab4b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c926592e943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STAVANGER PROSHOP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PROSHOP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STAVANGER PROSHOP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PROSHOP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PROSHOP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PROSHOP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980 419 347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PROSHOP HOLDING AS</a:t>
            </a:r>
          </a:p>
        </p:txBody>
      </p:sp>
    </p:spTree>
  </p:cSld>
  <p:clrMapOvr>
    <a:masterClrMapping xmlns:a="http://schemas.openxmlformats.org/drawingml/2006/main"/>
  </p:clrMapOvr>
</p:sld>
</file>