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197674484144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87e6532cb4c09"/>
  </p:sldMasterIdLst>
  <p:sldIdLst>
    <p:sldId xmlns:r="http://schemas.openxmlformats.org/officeDocument/2006/relationships" id="256" r:id="Rdf60c4cca8be42b7"/>
    <p:sldId xmlns:r="http://schemas.openxmlformats.org/officeDocument/2006/relationships" id="257" r:id="Rcf5607633ede4672"/>
    <p:sldId xmlns:r="http://schemas.openxmlformats.org/officeDocument/2006/relationships" id="258" r:id="Ra5189b17bc30497d"/>
    <p:sldId xmlns:r="http://schemas.openxmlformats.org/officeDocument/2006/relationships" id="259" r:id="R00e961d51f6943c3"/>
    <p:sldId xmlns:r="http://schemas.openxmlformats.org/officeDocument/2006/relationships" id="260" r:id="R61567530865742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87e6532cb4c09" /><Relationship Type="http://schemas.openxmlformats.org/officeDocument/2006/relationships/slide" Target="/ppt/slides/slide1.xml" Id="Rdf60c4cca8be42b7" /><Relationship Type="http://schemas.openxmlformats.org/officeDocument/2006/relationships/slide" Target="/ppt/slides/slide2.xml" Id="Rcf5607633ede4672" /><Relationship Type="http://schemas.openxmlformats.org/officeDocument/2006/relationships/slide" Target="/ppt/slides/slide3.xml" Id="Ra5189b17bc30497d" /><Relationship Type="http://schemas.openxmlformats.org/officeDocument/2006/relationships/slide" Target="/ppt/slides/slide4.xml" Id="R00e961d51f6943c3" /><Relationship Type="http://schemas.openxmlformats.org/officeDocument/2006/relationships/slide" Target="/ppt/slides/slide5.xml" Id="R61567530865742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7f8f0468849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591aaa3f64e1c" /><Relationship Type="http://schemas.openxmlformats.org/officeDocument/2006/relationships/theme" Target="/ppt/slideMasters/theme/theme1.xml" Id="Rf08dfa63781d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0591aaa3f64e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4da52ff19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95d683f3a42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8571069e848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571a4be644d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f88d18f3d45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THORBJØRNSEN 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THORBJØRNSEN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THORBJØRNSEN KONSULT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THORBJØRNSEN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THORBJØRNSEN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THORBJØRNSEN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980 419 290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THORBJØRNSEN KONSULT AS</a:t>
            </a:r>
          </a:p>
        </p:txBody>
      </p:sp>
    </p:spTree>
  </p:cSld>
  <p:clrMapOvr>
    <a:masterClrMapping xmlns:a="http://schemas.openxmlformats.org/drawingml/2006/main"/>
  </p:clrMapOvr>
</p:sld>
</file>