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0404caf2b64c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049202b74f4c2b"/>
  </p:sldMasterIdLst>
  <p:sldIdLst>
    <p:sldId xmlns:r="http://schemas.openxmlformats.org/officeDocument/2006/relationships" id="256" r:id="Rdb2f4171a2e044e1"/>
    <p:sldId xmlns:r="http://schemas.openxmlformats.org/officeDocument/2006/relationships" id="257" r:id="R40d6ed8eb7404504"/>
    <p:sldId xmlns:r="http://schemas.openxmlformats.org/officeDocument/2006/relationships" id="258" r:id="R7ae0ae22d3be4eec"/>
    <p:sldId xmlns:r="http://schemas.openxmlformats.org/officeDocument/2006/relationships" id="259" r:id="R860d9a614a03428c"/>
    <p:sldId xmlns:r="http://schemas.openxmlformats.org/officeDocument/2006/relationships" id="260" r:id="R42987d567f8e4699"/>
    <p:sldId xmlns:r="http://schemas.openxmlformats.org/officeDocument/2006/relationships" id="261" r:id="R50fa5a08a1c0429f"/>
    <p:sldId xmlns:r="http://schemas.openxmlformats.org/officeDocument/2006/relationships" id="262" r:id="Rd66ca55ada5a4a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049202b74f4c2b" /><Relationship Type="http://schemas.openxmlformats.org/officeDocument/2006/relationships/slide" Target="/ppt/slides/slide1.xml" Id="Rdb2f4171a2e044e1" /><Relationship Type="http://schemas.openxmlformats.org/officeDocument/2006/relationships/slide" Target="/ppt/slides/slide2.xml" Id="R40d6ed8eb7404504" /><Relationship Type="http://schemas.openxmlformats.org/officeDocument/2006/relationships/slide" Target="/ppt/slides/slide3.xml" Id="R7ae0ae22d3be4eec" /><Relationship Type="http://schemas.openxmlformats.org/officeDocument/2006/relationships/slide" Target="/ppt/slides/slide4.xml" Id="R860d9a614a03428c" /><Relationship Type="http://schemas.openxmlformats.org/officeDocument/2006/relationships/slide" Target="/ppt/slides/slide5.xml" Id="R42987d567f8e4699" /><Relationship Type="http://schemas.openxmlformats.org/officeDocument/2006/relationships/slide" Target="/ppt/slides/slide6.xml" Id="R50fa5a08a1c0429f" /><Relationship Type="http://schemas.openxmlformats.org/officeDocument/2006/relationships/slide" Target="/ppt/slides/slide7.xml" Id="Rd66ca55ada5a4a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9753dc5ca448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a598502fa84c9e" /><Relationship Type="http://schemas.openxmlformats.org/officeDocument/2006/relationships/theme" Target="/ppt/slideMasters/theme/theme1.xml" Id="R4f1006dadecb48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a598502fa84c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f6cd8a6e7042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1528960cd14d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0901b52b447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16ccdb659647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2f61ed99b241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4fa370e83541b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f68ff3c94c47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HAUGAN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HAUGAN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2 518 624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2 382 574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1 975 465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3 646 999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6 947 050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STADSSALG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980 418 278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HAUGAN AS</a:t>
            </a:r>
          </a:p>
        </p:txBody>
      </p:sp>
    </p:spTree>
  </p:cSld>
  <p:clrMapOvr>
    <a:masterClrMapping xmlns:a="http://schemas.openxmlformats.org/drawingml/2006/main"/>
  </p:clrMapOvr>
</p:sld>
</file>