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e72955e76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4c82d51e54588"/>
  </p:sldMasterIdLst>
  <p:sldIdLst>
    <p:sldId xmlns:r="http://schemas.openxmlformats.org/officeDocument/2006/relationships" id="256" r:id="Rb43aeb2f9ca54720"/>
    <p:sldId xmlns:r="http://schemas.openxmlformats.org/officeDocument/2006/relationships" id="257" r:id="R7402a361b308475e"/>
    <p:sldId xmlns:r="http://schemas.openxmlformats.org/officeDocument/2006/relationships" id="258" r:id="R681e0a3adae74dea"/>
    <p:sldId xmlns:r="http://schemas.openxmlformats.org/officeDocument/2006/relationships" id="259" r:id="R9619b8fcab334901"/>
    <p:sldId xmlns:r="http://schemas.openxmlformats.org/officeDocument/2006/relationships" id="260" r:id="R46a631ffcfe44f74"/>
    <p:sldId xmlns:r="http://schemas.openxmlformats.org/officeDocument/2006/relationships" id="261" r:id="R621c2567df924e36"/>
    <p:sldId xmlns:r="http://schemas.openxmlformats.org/officeDocument/2006/relationships" id="262" r:id="R741e4e2a174a45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4c82d51e54588" /><Relationship Type="http://schemas.openxmlformats.org/officeDocument/2006/relationships/slide" Target="/ppt/slides/slide1.xml" Id="Rb43aeb2f9ca54720" /><Relationship Type="http://schemas.openxmlformats.org/officeDocument/2006/relationships/slide" Target="/ppt/slides/slide2.xml" Id="R7402a361b308475e" /><Relationship Type="http://schemas.openxmlformats.org/officeDocument/2006/relationships/slide" Target="/ppt/slides/slide3.xml" Id="R681e0a3adae74dea" /><Relationship Type="http://schemas.openxmlformats.org/officeDocument/2006/relationships/slide" Target="/ppt/slides/slide4.xml" Id="R9619b8fcab334901" /><Relationship Type="http://schemas.openxmlformats.org/officeDocument/2006/relationships/slide" Target="/ppt/slides/slide5.xml" Id="R46a631ffcfe44f74" /><Relationship Type="http://schemas.openxmlformats.org/officeDocument/2006/relationships/slide" Target="/ppt/slides/slide6.xml" Id="R621c2567df924e36" /><Relationship Type="http://schemas.openxmlformats.org/officeDocument/2006/relationships/slide" Target="/ppt/slides/slide7.xml" Id="R741e4e2a174a45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94f24a557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dce1a0fb940b9" /><Relationship Type="http://schemas.openxmlformats.org/officeDocument/2006/relationships/theme" Target="/ppt/slideMasters/theme/theme1.xml" Id="Rd546f24accef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dce1a0fb9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238807b6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f7043b41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2146b954d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234ac8ce8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03c0b38714f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a159386bf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f3aabd6ba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TRØNDERENERGI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912 396 000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314 640 000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284 522 000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7 860 784 000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11 910 005 000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ORKLAND KOMMUNE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KOMMUNAL LANDSPENSJONSKASSE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KOMMUNE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KOMMUNE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Klæbuveien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firmapost@tronderenergi.no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www.tronderenergi.no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980 417 824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TRØNDERENERGI AS</a:t>
            </a:r>
          </a:p>
        </p:txBody>
      </p:sp>
    </p:spTree>
  </p:cSld>
  <p:clrMapOvr>
    <a:masterClrMapping xmlns:a="http://schemas.openxmlformats.org/drawingml/2006/main"/>
  </p:clrMapOvr>
</p:sld>
</file>