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1dd260f0458466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84cf2d9f65e4809"/>
  </p:sldMasterIdLst>
  <p:sldIdLst>
    <p:sldId xmlns:r="http://schemas.openxmlformats.org/officeDocument/2006/relationships" id="256" r:id="Re5a5d3756f4d4eb3"/>
    <p:sldId xmlns:r="http://schemas.openxmlformats.org/officeDocument/2006/relationships" id="257" r:id="R56987de6ef6d4464"/>
    <p:sldId xmlns:r="http://schemas.openxmlformats.org/officeDocument/2006/relationships" id="258" r:id="Rac33b782ec564413"/>
    <p:sldId xmlns:r="http://schemas.openxmlformats.org/officeDocument/2006/relationships" id="259" r:id="R9a3af92beb48440b"/>
    <p:sldId xmlns:r="http://schemas.openxmlformats.org/officeDocument/2006/relationships" id="260" r:id="Rf0ab4e1257f5432e"/>
    <p:sldId xmlns:r="http://schemas.openxmlformats.org/officeDocument/2006/relationships" id="261" r:id="R5dda0f4d2ca4438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84cf2d9f65e4809" /><Relationship Type="http://schemas.openxmlformats.org/officeDocument/2006/relationships/slide" Target="/ppt/slides/slide1.xml" Id="Re5a5d3756f4d4eb3" /><Relationship Type="http://schemas.openxmlformats.org/officeDocument/2006/relationships/slide" Target="/ppt/slides/slide2.xml" Id="R56987de6ef6d4464" /><Relationship Type="http://schemas.openxmlformats.org/officeDocument/2006/relationships/slide" Target="/ppt/slides/slide3.xml" Id="Rac33b782ec564413" /><Relationship Type="http://schemas.openxmlformats.org/officeDocument/2006/relationships/slide" Target="/ppt/slides/slide4.xml" Id="R9a3af92beb48440b" /><Relationship Type="http://schemas.openxmlformats.org/officeDocument/2006/relationships/slide" Target="/ppt/slides/slide5.xml" Id="Rf0ab4e1257f5432e" /><Relationship Type="http://schemas.openxmlformats.org/officeDocument/2006/relationships/slide" Target="/ppt/slides/slide6.xml" Id="R5dda0f4d2ca4438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fc2955e503e4c2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d80320600b486b" /><Relationship Type="http://schemas.openxmlformats.org/officeDocument/2006/relationships/theme" Target="/ppt/slideMasters/theme/theme1.xml" Id="R4c72e97da99a4bc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ed80320600b486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9161003d13489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f40c919faf472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48f7054ba041e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fd0ee13148432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0b354486064a3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1be1419c03428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MARTHINSEN &amp; DUVHOLT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MARTHINSEN &amp; DUVHOLT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MARTHINSEN &amp; DUVHOLT AS ble etablert [år] og holder til i Sandefjord.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MARTHINSEN &amp; DUVHOLT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MARTHINSEN &amp; DUVHOLT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MARTHINSEN &amp; DUVHOLT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SKANSKA NORGE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MARTHINSEN &amp; DUVHOLT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Hangarveien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3241 Sandefjord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33 48 01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firmapost@mogd.no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980 416 976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MARTHINSEN &amp; DUVHOLT AS</a:t>
            </a:r>
          </a:p>
        </p:txBody>
      </p:sp>
    </p:spTree>
  </p:cSld>
  <p:clrMapOvr>
    <a:masterClrMapping xmlns:a="http://schemas.openxmlformats.org/drawingml/2006/main"/>
  </p:clrMapOvr>
</p:sld>
</file>