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a91d1d2952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3bde1b83e746b8"/>
  </p:sldMasterIdLst>
  <p:sldIdLst>
    <p:sldId xmlns:r="http://schemas.openxmlformats.org/officeDocument/2006/relationships" id="256" r:id="R863f6ccae4a6486c"/>
    <p:sldId xmlns:r="http://schemas.openxmlformats.org/officeDocument/2006/relationships" id="257" r:id="Ra1b74f0647704d27"/>
    <p:sldId xmlns:r="http://schemas.openxmlformats.org/officeDocument/2006/relationships" id="258" r:id="R0723974f4c674c04"/>
    <p:sldId xmlns:r="http://schemas.openxmlformats.org/officeDocument/2006/relationships" id="259" r:id="Rd3152b183b964a73"/>
    <p:sldId xmlns:r="http://schemas.openxmlformats.org/officeDocument/2006/relationships" id="260" r:id="R1f086555f49e41ba"/>
    <p:sldId xmlns:r="http://schemas.openxmlformats.org/officeDocument/2006/relationships" id="261" r:id="R571ab614b2d741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bde1b83e746b8" /><Relationship Type="http://schemas.openxmlformats.org/officeDocument/2006/relationships/slide" Target="/ppt/slides/slide1.xml" Id="R863f6ccae4a6486c" /><Relationship Type="http://schemas.openxmlformats.org/officeDocument/2006/relationships/slide" Target="/ppt/slides/slide2.xml" Id="Ra1b74f0647704d27" /><Relationship Type="http://schemas.openxmlformats.org/officeDocument/2006/relationships/slide" Target="/ppt/slides/slide3.xml" Id="R0723974f4c674c04" /><Relationship Type="http://schemas.openxmlformats.org/officeDocument/2006/relationships/slide" Target="/ppt/slides/slide4.xml" Id="Rd3152b183b964a73" /><Relationship Type="http://schemas.openxmlformats.org/officeDocument/2006/relationships/slide" Target="/ppt/slides/slide5.xml" Id="R1f086555f49e41ba" /><Relationship Type="http://schemas.openxmlformats.org/officeDocument/2006/relationships/slide" Target="/ppt/slides/slide6.xml" Id="R571ab614b2d741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a2357300d44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7b7c0d1844566" /><Relationship Type="http://schemas.openxmlformats.org/officeDocument/2006/relationships/theme" Target="/ppt/slideMasters/theme/theme1.xml" Id="R00e3f0566705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7b7c0d184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db0123c2642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36ac0185d47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a7c97eef346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a486c7de04a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a0e93bcd949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9e10d51734b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 SERVICE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KJELLAUG RUDJORD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02 33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980 415 996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SERVICE AS</a:t>
            </a:r>
          </a:p>
        </p:txBody>
      </p:sp>
    </p:spTree>
  </p:cSld>
  <p:clrMapOvr>
    <a:masterClrMapping xmlns:a="http://schemas.openxmlformats.org/drawingml/2006/main"/>
  </p:clrMapOvr>
</p:sld>
</file>