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c44917acc943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6cb724b519454f"/>
  </p:sldMasterIdLst>
  <p:sldIdLst>
    <p:sldId xmlns:r="http://schemas.openxmlformats.org/officeDocument/2006/relationships" id="256" r:id="R96abdaea081243ba"/>
    <p:sldId xmlns:r="http://schemas.openxmlformats.org/officeDocument/2006/relationships" id="257" r:id="R3e56fc895dc74c78"/>
    <p:sldId xmlns:r="http://schemas.openxmlformats.org/officeDocument/2006/relationships" id="258" r:id="R63a49d0351af42a0"/>
    <p:sldId xmlns:r="http://schemas.openxmlformats.org/officeDocument/2006/relationships" id="259" r:id="Rf9bfafb228134774"/>
    <p:sldId xmlns:r="http://schemas.openxmlformats.org/officeDocument/2006/relationships" id="260" r:id="Rb538355f5bb04a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6cb724b519454f" /><Relationship Type="http://schemas.openxmlformats.org/officeDocument/2006/relationships/slide" Target="/ppt/slides/slide1.xml" Id="R96abdaea081243ba" /><Relationship Type="http://schemas.openxmlformats.org/officeDocument/2006/relationships/slide" Target="/ppt/slides/slide2.xml" Id="R3e56fc895dc74c78" /><Relationship Type="http://schemas.openxmlformats.org/officeDocument/2006/relationships/slide" Target="/ppt/slides/slide3.xml" Id="R63a49d0351af42a0" /><Relationship Type="http://schemas.openxmlformats.org/officeDocument/2006/relationships/slide" Target="/ppt/slides/slide4.xml" Id="Rf9bfafb228134774" /><Relationship Type="http://schemas.openxmlformats.org/officeDocument/2006/relationships/slide" Target="/ppt/slides/slide5.xml" Id="Rb538355f5bb04a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efcaa44f0d48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35ea5021c44f6" /><Relationship Type="http://schemas.openxmlformats.org/officeDocument/2006/relationships/theme" Target="/ppt/slideMasters/theme/theme1.xml" Id="R2aae5ddc478a4e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035ea5021c44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bc730707a4e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8677c736c4c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0dde86e8041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b5dd597a24b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9b5b57fd340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ALMHUSET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980 414 248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ALMHUSET AS</a:t>
            </a:r>
          </a:p>
        </p:txBody>
      </p:sp>
    </p:spTree>
  </p:cSld>
  <p:clrMapOvr>
    <a:masterClrMapping xmlns:a="http://schemas.openxmlformats.org/drawingml/2006/main"/>
  </p:clrMapOvr>
</p:sld>
</file>