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adef6519db42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d95f6958f44e05"/>
  </p:sldMasterIdLst>
  <p:sldIdLst>
    <p:sldId xmlns:r="http://schemas.openxmlformats.org/officeDocument/2006/relationships" id="256" r:id="R38a2928614474813"/>
    <p:sldId xmlns:r="http://schemas.openxmlformats.org/officeDocument/2006/relationships" id="257" r:id="Rd23cb27e4a8948b1"/>
    <p:sldId xmlns:r="http://schemas.openxmlformats.org/officeDocument/2006/relationships" id="258" r:id="Rb10ba7ec172e488f"/>
    <p:sldId xmlns:r="http://schemas.openxmlformats.org/officeDocument/2006/relationships" id="259" r:id="R859cff8ff98f4ce2"/>
    <p:sldId xmlns:r="http://schemas.openxmlformats.org/officeDocument/2006/relationships" id="260" r:id="R1e81ffedcf374a31"/>
    <p:sldId xmlns:r="http://schemas.openxmlformats.org/officeDocument/2006/relationships" id="261" r:id="R5693ad00dcdf44fb"/>
    <p:sldId xmlns:r="http://schemas.openxmlformats.org/officeDocument/2006/relationships" id="262" r:id="R22bd5affb7d643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d95f6958f44e05" /><Relationship Type="http://schemas.openxmlformats.org/officeDocument/2006/relationships/slide" Target="/ppt/slides/slide1.xml" Id="R38a2928614474813" /><Relationship Type="http://schemas.openxmlformats.org/officeDocument/2006/relationships/slide" Target="/ppt/slides/slide2.xml" Id="Rd23cb27e4a8948b1" /><Relationship Type="http://schemas.openxmlformats.org/officeDocument/2006/relationships/slide" Target="/ppt/slides/slide3.xml" Id="Rb10ba7ec172e488f" /><Relationship Type="http://schemas.openxmlformats.org/officeDocument/2006/relationships/slide" Target="/ppt/slides/slide4.xml" Id="R859cff8ff98f4ce2" /><Relationship Type="http://schemas.openxmlformats.org/officeDocument/2006/relationships/slide" Target="/ppt/slides/slide5.xml" Id="R1e81ffedcf374a31" /><Relationship Type="http://schemas.openxmlformats.org/officeDocument/2006/relationships/slide" Target="/ppt/slides/slide6.xml" Id="R5693ad00dcdf44fb" /><Relationship Type="http://schemas.openxmlformats.org/officeDocument/2006/relationships/slide" Target="/ppt/slides/slide7.xml" Id="R22bd5affb7d643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3a44fa22645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eead2467e40a8" /><Relationship Type="http://schemas.openxmlformats.org/officeDocument/2006/relationships/theme" Target="/ppt/slideMasters/theme/theme1.xml" Id="Raf6db75b64c54c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6eead2467e40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00ea0955e46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5fdf0cca54c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417a892fe47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00a793c0349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914944ebf4f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ed8e618ff41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62f805af843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 &amp;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 &amp; MASKIN AS ble etablert [år] og holder til i Sørreisa.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37 296 288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1 694 442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1 350 112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13 193 295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24 106 977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WINTHERVEIEN AS  –  41,9 %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HALDORSEN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 &amp; MASKIN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TROLLBU 165 AS  –  8,5 %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Øyjordnesveien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9310 Sørreisa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86 22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post@amask.no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980 413 675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&amp; MASKIN AS</a:t>
            </a:r>
          </a:p>
        </p:txBody>
      </p:sp>
    </p:spTree>
  </p:cSld>
  <p:clrMapOvr>
    <a:masterClrMapping xmlns:a="http://schemas.openxmlformats.org/drawingml/2006/main"/>
  </p:clrMapOvr>
</p:sld>
</file>