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c457fd4ff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a5d0d763549d5"/>
  </p:sldMasterIdLst>
  <p:sldIdLst>
    <p:sldId xmlns:r="http://schemas.openxmlformats.org/officeDocument/2006/relationships" id="256" r:id="R77b7be77ac9242f0"/>
    <p:sldId xmlns:r="http://schemas.openxmlformats.org/officeDocument/2006/relationships" id="257" r:id="R862ee4d1ecc34be4"/>
    <p:sldId xmlns:r="http://schemas.openxmlformats.org/officeDocument/2006/relationships" id="258" r:id="Rb2835b5d91774328"/>
    <p:sldId xmlns:r="http://schemas.openxmlformats.org/officeDocument/2006/relationships" id="259" r:id="R43aeb623034c4340"/>
    <p:sldId xmlns:r="http://schemas.openxmlformats.org/officeDocument/2006/relationships" id="260" r:id="Rd17d17c64f9e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a5d0d763549d5" /><Relationship Type="http://schemas.openxmlformats.org/officeDocument/2006/relationships/slide" Target="/ppt/slides/slide1.xml" Id="R77b7be77ac9242f0" /><Relationship Type="http://schemas.openxmlformats.org/officeDocument/2006/relationships/slide" Target="/ppt/slides/slide2.xml" Id="R862ee4d1ecc34be4" /><Relationship Type="http://schemas.openxmlformats.org/officeDocument/2006/relationships/slide" Target="/ppt/slides/slide3.xml" Id="Rb2835b5d91774328" /><Relationship Type="http://schemas.openxmlformats.org/officeDocument/2006/relationships/slide" Target="/ppt/slides/slide4.xml" Id="R43aeb623034c4340" /><Relationship Type="http://schemas.openxmlformats.org/officeDocument/2006/relationships/slide" Target="/ppt/slides/slide5.xml" Id="Rd17d17c64f9e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e00cb19dc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29a0f0dc42ac" /><Relationship Type="http://schemas.openxmlformats.org/officeDocument/2006/relationships/theme" Target="/ppt/slideMasters/theme/theme1.xml" Id="Re8789f118109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a29a0f0dc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8dc955e14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3a026d59e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b034ab30d49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d1ef1d564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7eaffe76d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FAGSENTERET I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FAGSENTERET I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980 412 822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