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3f6c3909d0f4d3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551763a39704432"/>
  </p:sldMasterIdLst>
  <p:sldIdLst>
    <p:sldId xmlns:r="http://schemas.openxmlformats.org/officeDocument/2006/relationships" id="256" r:id="R4005b071b5674b49"/>
    <p:sldId xmlns:r="http://schemas.openxmlformats.org/officeDocument/2006/relationships" id="257" r:id="R25211dd3816e4e11"/>
    <p:sldId xmlns:r="http://schemas.openxmlformats.org/officeDocument/2006/relationships" id="258" r:id="Rfc85abfaf02b44f4"/>
    <p:sldId xmlns:r="http://schemas.openxmlformats.org/officeDocument/2006/relationships" id="259" r:id="R7ef37764ff2946c8"/>
    <p:sldId xmlns:r="http://schemas.openxmlformats.org/officeDocument/2006/relationships" id="260" r:id="Racb63bf476df4cb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551763a39704432" /><Relationship Type="http://schemas.openxmlformats.org/officeDocument/2006/relationships/slide" Target="/ppt/slides/slide1.xml" Id="R4005b071b5674b49" /><Relationship Type="http://schemas.openxmlformats.org/officeDocument/2006/relationships/slide" Target="/ppt/slides/slide2.xml" Id="R25211dd3816e4e11" /><Relationship Type="http://schemas.openxmlformats.org/officeDocument/2006/relationships/slide" Target="/ppt/slides/slide3.xml" Id="Rfc85abfaf02b44f4" /><Relationship Type="http://schemas.openxmlformats.org/officeDocument/2006/relationships/slide" Target="/ppt/slides/slide4.xml" Id="R7ef37764ff2946c8" /><Relationship Type="http://schemas.openxmlformats.org/officeDocument/2006/relationships/slide" Target="/ppt/slides/slide5.xml" Id="Racb63bf476df4cb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aea7e1b5849487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9b2d5e462e4aaf" /><Relationship Type="http://schemas.openxmlformats.org/officeDocument/2006/relationships/theme" Target="/ppt/slideMasters/theme/theme1.xml" Id="R1e513b3d0a304d0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f9b2d5e462e4aa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68fa8e9da643a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40ff07d7f747e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74e8b7319545f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f913e5db454b7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ff0a7af5ba46e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MEDIEHUSET DIGITAL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MEDIEHUSET DIGITAL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MEDIEHUSET DIGITAL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MEDIEHUSET DIGITAL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MEDIEHUSET DIGITAL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MEDIEHUSET DIGITAL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980 409 767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MEDIEHUSET DIGITAL AS</a:t>
            </a:r>
          </a:p>
        </p:txBody>
      </p:sp>
    </p:spTree>
  </p:cSld>
  <p:clrMapOvr>
    <a:masterClrMapping xmlns:a="http://schemas.openxmlformats.org/drawingml/2006/main"/>
  </p:clrMapOvr>
</p:sld>
</file>