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b3b8d0acf44c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d53ed951634a69"/>
  </p:sldMasterIdLst>
  <p:sldIdLst>
    <p:sldId xmlns:r="http://schemas.openxmlformats.org/officeDocument/2006/relationships" id="256" r:id="R099929c13af14116"/>
    <p:sldId xmlns:r="http://schemas.openxmlformats.org/officeDocument/2006/relationships" id="257" r:id="R58d4392ad8c44bc7"/>
    <p:sldId xmlns:r="http://schemas.openxmlformats.org/officeDocument/2006/relationships" id="258" r:id="Rb3b9029ba5a5415d"/>
    <p:sldId xmlns:r="http://schemas.openxmlformats.org/officeDocument/2006/relationships" id="259" r:id="R59226ae387b94aea"/>
    <p:sldId xmlns:r="http://schemas.openxmlformats.org/officeDocument/2006/relationships" id="260" r:id="Rb2cda51d7f5f46a7"/>
    <p:sldId xmlns:r="http://schemas.openxmlformats.org/officeDocument/2006/relationships" id="261" r:id="R64c0f4c9a0e543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d53ed951634a69" /><Relationship Type="http://schemas.openxmlformats.org/officeDocument/2006/relationships/slide" Target="/ppt/slides/slide1.xml" Id="R099929c13af14116" /><Relationship Type="http://schemas.openxmlformats.org/officeDocument/2006/relationships/slide" Target="/ppt/slides/slide2.xml" Id="R58d4392ad8c44bc7" /><Relationship Type="http://schemas.openxmlformats.org/officeDocument/2006/relationships/slide" Target="/ppt/slides/slide3.xml" Id="Rb3b9029ba5a5415d" /><Relationship Type="http://schemas.openxmlformats.org/officeDocument/2006/relationships/slide" Target="/ppt/slides/slide4.xml" Id="R59226ae387b94aea" /><Relationship Type="http://schemas.openxmlformats.org/officeDocument/2006/relationships/slide" Target="/ppt/slides/slide5.xml" Id="Rb2cda51d7f5f46a7" /><Relationship Type="http://schemas.openxmlformats.org/officeDocument/2006/relationships/slide" Target="/ppt/slides/slide6.xml" Id="R64c0f4c9a0e543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13030065f343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9172358394eae" /><Relationship Type="http://schemas.openxmlformats.org/officeDocument/2006/relationships/theme" Target="/ppt/slideMasters/theme/theme1.xml" Id="Ra7bdf9dc557b4c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e9172358394e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69a288ddc4a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93a0820014f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3f483e40141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e1918bdd542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3f919173e49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617fcda124d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VEFA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VEFA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980 408 639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VEFA INVEST AS</a:t>
            </a:r>
          </a:p>
        </p:txBody>
      </p:sp>
    </p:spTree>
  </p:cSld>
  <p:clrMapOvr>
    <a:masterClrMapping xmlns:a="http://schemas.openxmlformats.org/drawingml/2006/main"/>
  </p:clrMapOvr>
</p:sld>
</file>