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edf740ecb4a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33e348636a4fde"/>
  </p:sldMasterIdLst>
  <p:sldIdLst>
    <p:sldId xmlns:r="http://schemas.openxmlformats.org/officeDocument/2006/relationships" id="256" r:id="R42af32b2260f4185"/>
    <p:sldId xmlns:r="http://schemas.openxmlformats.org/officeDocument/2006/relationships" id="257" r:id="Re84d9ef888d341ad"/>
    <p:sldId xmlns:r="http://schemas.openxmlformats.org/officeDocument/2006/relationships" id="258" r:id="Raec5aec4c5634c4a"/>
    <p:sldId xmlns:r="http://schemas.openxmlformats.org/officeDocument/2006/relationships" id="259" r:id="Rd46bd392849244f2"/>
    <p:sldId xmlns:r="http://schemas.openxmlformats.org/officeDocument/2006/relationships" id="260" r:id="R111410b9fc204833"/>
    <p:sldId xmlns:r="http://schemas.openxmlformats.org/officeDocument/2006/relationships" id="261" r:id="Rd9ad04f8ba7c4608"/>
    <p:sldId xmlns:r="http://schemas.openxmlformats.org/officeDocument/2006/relationships" id="262" r:id="R9aa1318bdb9a4c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3e348636a4fde" /><Relationship Type="http://schemas.openxmlformats.org/officeDocument/2006/relationships/slide" Target="/ppt/slides/slide1.xml" Id="R42af32b2260f4185" /><Relationship Type="http://schemas.openxmlformats.org/officeDocument/2006/relationships/slide" Target="/ppt/slides/slide2.xml" Id="Re84d9ef888d341ad" /><Relationship Type="http://schemas.openxmlformats.org/officeDocument/2006/relationships/slide" Target="/ppt/slides/slide3.xml" Id="Raec5aec4c5634c4a" /><Relationship Type="http://schemas.openxmlformats.org/officeDocument/2006/relationships/slide" Target="/ppt/slides/slide4.xml" Id="Rd46bd392849244f2" /><Relationship Type="http://schemas.openxmlformats.org/officeDocument/2006/relationships/slide" Target="/ppt/slides/slide5.xml" Id="R111410b9fc204833" /><Relationship Type="http://schemas.openxmlformats.org/officeDocument/2006/relationships/slide" Target="/ppt/slides/slide6.xml" Id="Rd9ad04f8ba7c4608" /><Relationship Type="http://schemas.openxmlformats.org/officeDocument/2006/relationships/slide" Target="/ppt/slides/slide7.xml" Id="R9aa1318bdb9a4c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8422aa1274d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e2f05a47f4901" /><Relationship Type="http://schemas.openxmlformats.org/officeDocument/2006/relationships/theme" Target="/ppt/slideMasters/theme/theme1.xml" Id="Rc7b05888dcae4f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9e2f05a47f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faac6c2b54c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04609571a4f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807bcfd8d49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5cdc9c48544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22992e4244c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4389cc18d42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13c2d8c1147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TOMMY STENSHOL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TOMMY STENSHOL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TOMMY STENSHOL AS ble etablert [år] og holder til i Kirkenær.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TOMMY STENSHOL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TOMMY STENSHOL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TOMMY STENSHOL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9 023 467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3 647 724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2 912 460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4 809 077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8 564 419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TOMMY STENSHOL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STENSHOL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TOMMY STENSHOL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Solørvegen 1048B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2260 Kirkenær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94 70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TOMMY STENSHOL AS</a:t>
            </a:r>
          </a:p>
        </p:txBody>
      </p:sp>
    </p:spTree>
  </p:cSld>
  <p:clrMapOvr>
    <a:masterClrMapping xmlns:a="http://schemas.openxmlformats.org/drawingml/2006/main"/>
  </p:clrMapOvr>
</p:sld>
</file>