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4eaab42b52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1fc82e2c9f4367"/>
  </p:sldMasterIdLst>
  <p:sldIdLst>
    <p:sldId xmlns:r="http://schemas.openxmlformats.org/officeDocument/2006/relationships" id="256" r:id="R0424b61cffb84a2f"/>
    <p:sldId xmlns:r="http://schemas.openxmlformats.org/officeDocument/2006/relationships" id="257" r:id="R776b4f9cab594b76"/>
    <p:sldId xmlns:r="http://schemas.openxmlformats.org/officeDocument/2006/relationships" id="258" r:id="R681744f50cff4eae"/>
    <p:sldId xmlns:r="http://schemas.openxmlformats.org/officeDocument/2006/relationships" id="259" r:id="R06571c5692814ef0"/>
    <p:sldId xmlns:r="http://schemas.openxmlformats.org/officeDocument/2006/relationships" id="260" r:id="R23d4e4aa064b47a9"/>
    <p:sldId xmlns:r="http://schemas.openxmlformats.org/officeDocument/2006/relationships" id="261" r:id="R4e99e02fe4bb4da3"/>
    <p:sldId xmlns:r="http://schemas.openxmlformats.org/officeDocument/2006/relationships" id="262" r:id="R2966c9e39ce14f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fc82e2c9f4367" /><Relationship Type="http://schemas.openxmlformats.org/officeDocument/2006/relationships/slide" Target="/ppt/slides/slide1.xml" Id="R0424b61cffb84a2f" /><Relationship Type="http://schemas.openxmlformats.org/officeDocument/2006/relationships/slide" Target="/ppt/slides/slide2.xml" Id="R776b4f9cab594b76" /><Relationship Type="http://schemas.openxmlformats.org/officeDocument/2006/relationships/slide" Target="/ppt/slides/slide3.xml" Id="R681744f50cff4eae" /><Relationship Type="http://schemas.openxmlformats.org/officeDocument/2006/relationships/slide" Target="/ppt/slides/slide4.xml" Id="R06571c5692814ef0" /><Relationship Type="http://schemas.openxmlformats.org/officeDocument/2006/relationships/slide" Target="/ppt/slides/slide5.xml" Id="R23d4e4aa064b47a9" /><Relationship Type="http://schemas.openxmlformats.org/officeDocument/2006/relationships/slide" Target="/ppt/slides/slide6.xml" Id="R4e99e02fe4bb4da3" /><Relationship Type="http://schemas.openxmlformats.org/officeDocument/2006/relationships/slide" Target="/ppt/slides/slide7.xml" Id="R2966c9e39ce14f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da2f1c12c749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84a7b9d9f4dc3" /><Relationship Type="http://schemas.openxmlformats.org/officeDocument/2006/relationships/theme" Target="/ppt/slideMasters/theme/theme1.xml" Id="R0b4f481c12cf43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884a7b9d9f4d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908b9ecf843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23a0d77bf46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c6d19b3ca46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a977872ab4d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01f8cf0ac43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d0e01492248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8f49ffb004b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BERGLY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BERGLY EIGEDOM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2 393 802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1 912 772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1 515 520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3 132 808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FLEKKE SIV KRISTIN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 FRANK OVE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Hafstadv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980 407 608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BERGLY EIGEDOM AS</a:t>
            </a:r>
          </a:p>
        </p:txBody>
      </p:sp>
    </p:spTree>
  </p:cSld>
  <p:clrMapOvr>
    <a:masterClrMapping xmlns:a="http://schemas.openxmlformats.org/drawingml/2006/main"/>
  </p:clrMapOvr>
</p:sld>
</file>