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e81795241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894727581405f"/>
  </p:sldMasterIdLst>
  <p:sldIdLst>
    <p:sldId xmlns:r="http://schemas.openxmlformats.org/officeDocument/2006/relationships" id="256" r:id="R8e8956df45b94d6a"/>
    <p:sldId xmlns:r="http://schemas.openxmlformats.org/officeDocument/2006/relationships" id="257" r:id="R1e7d3b861b824cfb"/>
    <p:sldId xmlns:r="http://schemas.openxmlformats.org/officeDocument/2006/relationships" id="258" r:id="R70f359be1f1e4e5a"/>
    <p:sldId xmlns:r="http://schemas.openxmlformats.org/officeDocument/2006/relationships" id="259" r:id="R763d1045a51f48d3"/>
    <p:sldId xmlns:r="http://schemas.openxmlformats.org/officeDocument/2006/relationships" id="260" r:id="R5a9392447356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894727581405f" /><Relationship Type="http://schemas.openxmlformats.org/officeDocument/2006/relationships/slide" Target="/ppt/slides/slide1.xml" Id="R8e8956df45b94d6a" /><Relationship Type="http://schemas.openxmlformats.org/officeDocument/2006/relationships/slide" Target="/ppt/slides/slide2.xml" Id="R1e7d3b861b824cfb" /><Relationship Type="http://schemas.openxmlformats.org/officeDocument/2006/relationships/slide" Target="/ppt/slides/slide3.xml" Id="R70f359be1f1e4e5a" /><Relationship Type="http://schemas.openxmlformats.org/officeDocument/2006/relationships/slide" Target="/ppt/slides/slide4.xml" Id="R763d1045a51f48d3" /><Relationship Type="http://schemas.openxmlformats.org/officeDocument/2006/relationships/slide" Target="/ppt/slides/slide5.xml" Id="R5a9392447356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8dc63d434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cbe1dd1c448b6" /><Relationship Type="http://schemas.openxmlformats.org/officeDocument/2006/relationships/theme" Target="/ppt/slideMasters/theme/theme1.xml" Id="Rc17a39137c9949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cbe1dd1c4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a8001c5cf46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11af65b454f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6a4707cf49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d697a12c0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1722cd411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 MATHISEN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MATHISEN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 MATHISEN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MATHISEN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MATHISEN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MATHISEN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 MATHISEN DESIGN AS</a:t>
            </a:r>
          </a:p>
        </p:txBody>
      </p:sp>
    </p:spTree>
  </p:cSld>
  <p:clrMapOvr>
    <a:masterClrMapping xmlns:a="http://schemas.openxmlformats.org/drawingml/2006/main"/>
  </p:clrMapOvr>
</p:sld>
</file>