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ba2d37a7e34f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8a674112d44298"/>
  </p:sldMasterIdLst>
  <p:sldIdLst>
    <p:sldId xmlns:r="http://schemas.openxmlformats.org/officeDocument/2006/relationships" id="256" r:id="R7c68d4f191b34aa4"/>
    <p:sldId xmlns:r="http://schemas.openxmlformats.org/officeDocument/2006/relationships" id="257" r:id="R284f7bf3d6ab4688"/>
    <p:sldId xmlns:r="http://schemas.openxmlformats.org/officeDocument/2006/relationships" id="258" r:id="Rbedcd934483e472b"/>
    <p:sldId xmlns:r="http://schemas.openxmlformats.org/officeDocument/2006/relationships" id="259" r:id="Rfd8aa98022924bd1"/>
    <p:sldId xmlns:r="http://schemas.openxmlformats.org/officeDocument/2006/relationships" id="260" r:id="R9030929a7a6b4f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8a674112d44298" /><Relationship Type="http://schemas.openxmlformats.org/officeDocument/2006/relationships/slide" Target="/ppt/slides/slide1.xml" Id="R7c68d4f191b34aa4" /><Relationship Type="http://schemas.openxmlformats.org/officeDocument/2006/relationships/slide" Target="/ppt/slides/slide2.xml" Id="R284f7bf3d6ab4688" /><Relationship Type="http://schemas.openxmlformats.org/officeDocument/2006/relationships/slide" Target="/ppt/slides/slide3.xml" Id="Rbedcd934483e472b" /><Relationship Type="http://schemas.openxmlformats.org/officeDocument/2006/relationships/slide" Target="/ppt/slides/slide4.xml" Id="Rfd8aa98022924bd1" /><Relationship Type="http://schemas.openxmlformats.org/officeDocument/2006/relationships/slide" Target="/ppt/slides/slide5.xml" Id="R9030929a7a6b4f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f87d627a2449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6d543627b143e8" /><Relationship Type="http://schemas.openxmlformats.org/officeDocument/2006/relationships/theme" Target="/ppt/slideMasters/theme/theme1.xml" Id="Rbba64e4f87f747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6d543627b143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c4e369cd5341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a21a6ead6647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bd9f1195424c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c6a188d5bc44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7c1d9bcb294a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EUROCON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EUROCON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EUROCON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EUROCON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EUROCON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EUROCON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980 406 547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EUROCON AS</a:t>
            </a:r>
          </a:p>
        </p:txBody>
      </p:sp>
    </p:spTree>
  </p:cSld>
  <p:clrMapOvr>
    <a:masterClrMapping xmlns:a="http://schemas.openxmlformats.org/drawingml/2006/main"/>
  </p:clrMapOvr>
</p:sld>
</file>