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d9d48f18a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7411b3b659475e"/>
  </p:sldMasterIdLst>
  <p:sldIdLst>
    <p:sldId xmlns:r="http://schemas.openxmlformats.org/officeDocument/2006/relationships" id="256" r:id="Rb1bbdd625eea40c0"/>
    <p:sldId xmlns:r="http://schemas.openxmlformats.org/officeDocument/2006/relationships" id="257" r:id="R2b1140d9ab60442a"/>
    <p:sldId xmlns:r="http://schemas.openxmlformats.org/officeDocument/2006/relationships" id="258" r:id="R889c4b0f23444227"/>
    <p:sldId xmlns:r="http://schemas.openxmlformats.org/officeDocument/2006/relationships" id="259" r:id="R67b88e2e04eb4b42"/>
    <p:sldId xmlns:r="http://schemas.openxmlformats.org/officeDocument/2006/relationships" id="260" r:id="R0dedf665fda4415e"/>
    <p:sldId xmlns:r="http://schemas.openxmlformats.org/officeDocument/2006/relationships" id="261" r:id="Rc56b00605f644d1b"/>
    <p:sldId xmlns:r="http://schemas.openxmlformats.org/officeDocument/2006/relationships" id="262" r:id="R306c5b253ee8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411b3b659475e" /><Relationship Type="http://schemas.openxmlformats.org/officeDocument/2006/relationships/slide" Target="/ppt/slides/slide1.xml" Id="Rb1bbdd625eea40c0" /><Relationship Type="http://schemas.openxmlformats.org/officeDocument/2006/relationships/slide" Target="/ppt/slides/slide2.xml" Id="R2b1140d9ab60442a" /><Relationship Type="http://schemas.openxmlformats.org/officeDocument/2006/relationships/slide" Target="/ppt/slides/slide3.xml" Id="R889c4b0f23444227" /><Relationship Type="http://schemas.openxmlformats.org/officeDocument/2006/relationships/slide" Target="/ppt/slides/slide4.xml" Id="R67b88e2e04eb4b42" /><Relationship Type="http://schemas.openxmlformats.org/officeDocument/2006/relationships/slide" Target="/ppt/slides/slide5.xml" Id="R0dedf665fda4415e" /><Relationship Type="http://schemas.openxmlformats.org/officeDocument/2006/relationships/slide" Target="/ppt/slides/slide6.xml" Id="Rc56b00605f644d1b" /><Relationship Type="http://schemas.openxmlformats.org/officeDocument/2006/relationships/slide" Target="/ppt/slides/slide7.xml" Id="R306c5b253ee8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1cfa9aedf4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e90ff5a5f4061" /><Relationship Type="http://schemas.openxmlformats.org/officeDocument/2006/relationships/theme" Target="/ppt/slideMasters/theme/theme1.xml" Id="Rd2022ffda9c4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e90ff5a5f40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28733cbce4e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9705811c1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642752de7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dd8f882747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b62a121b444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b3b83f49a44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3671364d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KOLBJØRN HAUGLAND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KOLBJØRN HAUGLAND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588 705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1 170 941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KOLLBJØRN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Hadelandsveien 654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13 29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980 406 474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KOLBJØRN HAUGLAND AS</a:t>
            </a:r>
          </a:p>
        </p:txBody>
      </p:sp>
    </p:spTree>
  </p:cSld>
  <p:clrMapOvr>
    <a:masterClrMapping xmlns:a="http://schemas.openxmlformats.org/drawingml/2006/main"/>
  </p:clrMapOvr>
</p:sld>
</file>