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2a570643d45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d5b10b327649f1"/>
  </p:sldMasterIdLst>
  <p:sldIdLst>
    <p:sldId xmlns:r="http://schemas.openxmlformats.org/officeDocument/2006/relationships" id="256" r:id="Rea1eaeb013c54ed5"/>
    <p:sldId xmlns:r="http://schemas.openxmlformats.org/officeDocument/2006/relationships" id="257" r:id="Rd80574584a034f8d"/>
    <p:sldId xmlns:r="http://schemas.openxmlformats.org/officeDocument/2006/relationships" id="258" r:id="R20533727497e4645"/>
    <p:sldId xmlns:r="http://schemas.openxmlformats.org/officeDocument/2006/relationships" id="259" r:id="Rfaca11c55cfc4ca6"/>
    <p:sldId xmlns:r="http://schemas.openxmlformats.org/officeDocument/2006/relationships" id="260" r:id="Ree6e532f49634580"/>
    <p:sldId xmlns:r="http://schemas.openxmlformats.org/officeDocument/2006/relationships" id="261" r:id="Rf12fd99153c54d11"/>
    <p:sldId xmlns:r="http://schemas.openxmlformats.org/officeDocument/2006/relationships" id="262" r:id="R41af21ba816b4f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d5b10b327649f1" /><Relationship Type="http://schemas.openxmlformats.org/officeDocument/2006/relationships/slide" Target="/ppt/slides/slide1.xml" Id="Rea1eaeb013c54ed5" /><Relationship Type="http://schemas.openxmlformats.org/officeDocument/2006/relationships/slide" Target="/ppt/slides/slide2.xml" Id="Rd80574584a034f8d" /><Relationship Type="http://schemas.openxmlformats.org/officeDocument/2006/relationships/slide" Target="/ppt/slides/slide3.xml" Id="R20533727497e4645" /><Relationship Type="http://schemas.openxmlformats.org/officeDocument/2006/relationships/slide" Target="/ppt/slides/slide4.xml" Id="Rfaca11c55cfc4ca6" /><Relationship Type="http://schemas.openxmlformats.org/officeDocument/2006/relationships/slide" Target="/ppt/slides/slide5.xml" Id="Ree6e532f49634580" /><Relationship Type="http://schemas.openxmlformats.org/officeDocument/2006/relationships/slide" Target="/ppt/slides/slide6.xml" Id="Rf12fd99153c54d11" /><Relationship Type="http://schemas.openxmlformats.org/officeDocument/2006/relationships/slide" Target="/ppt/slides/slide7.xml" Id="R41af21ba816b4f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91edd84864f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505e5579b413c" /><Relationship Type="http://schemas.openxmlformats.org/officeDocument/2006/relationships/theme" Target="/ppt/slideMasters/theme/theme1.xml" Id="R7a2a14b42fe6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c505e5579b41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46716ba5243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a7c46674d4c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87c1d440349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bf85f574e4d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5ec71050c48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60e8e8fba42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55ead5e6747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NORDHAVN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NORDHAVN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NORDHAVN BYGG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NORDHAVN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NORDHAVN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NORDHAVN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6 731 499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2 232 594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NORDHAVN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JAN-FRODE PETTERSEN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STENE NORDHAVN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STENE PETTERSEN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CHARLOTTE NORDHAVN BERG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NORDHAVN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Hagebyveien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1726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15 51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980 405 648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NORDHAVN BYGG AS</a:t>
            </a:r>
          </a:p>
        </p:txBody>
      </p:sp>
    </p:spTree>
  </p:cSld>
  <p:clrMapOvr>
    <a:masterClrMapping xmlns:a="http://schemas.openxmlformats.org/drawingml/2006/main"/>
  </p:clrMapOvr>
</p:sld>
</file>