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c1f094ed7b48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289104f81549d9"/>
  </p:sldMasterIdLst>
  <p:sldIdLst>
    <p:sldId xmlns:r="http://schemas.openxmlformats.org/officeDocument/2006/relationships" id="256" r:id="Ra1a5a83a87e641eb"/>
    <p:sldId xmlns:r="http://schemas.openxmlformats.org/officeDocument/2006/relationships" id="257" r:id="R0f0e4535714544e4"/>
    <p:sldId xmlns:r="http://schemas.openxmlformats.org/officeDocument/2006/relationships" id="258" r:id="Rfcbb03dbe1274d30"/>
    <p:sldId xmlns:r="http://schemas.openxmlformats.org/officeDocument/2006/relationships" id="259" r:id="Rd7b0a8065f0549c7"/>
    <p:sldId xmlns:r="http://schemas.openxmlformats.org/officeDocument/2006/relationships" id="260" r:id="Re13b4dfdfae34c1c"/>
    <p:sldId xmlns:r="http://schemas.openxmlformats.org/officeDocument/2006/relationships" id="261" r:id="Rc34d23a00e914aa4"/>
    <p:sldId xmlns:r="http://schemas.openxmlformats.org/officeDocument/2006/relationships" id="262" r:id="R409353c4dbaf4e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289104f81549d9" /><Relationship Type="http://schemas.openxmlformats.org/officeDocument/2006/relationships/slide" Target="/ppt/slides/slide1.xml" Id="Ra1a5a83a87e641eb" /><Relationship Type="http://schemas.openxmlformats.org/officeDocument/2006/relationships/slide" Target="/ppt/slides/slide2.xml" Id="R0f0e4535714544e4" /><Relationship Type="http://schemas.openxmlformats.org/officeDocument/2006/relationships/slide" Target="/ppt/slides/slide3.xml" Id="Rfcbb03dbe1274d30" /><Relationship Type="http://schemas.openxmlformats.org/officeDocument/2006/relationships/slide" Target="/ppt/slides/slide4.xml" Id="Rd7b0a8065f0549c7" /><Relationship Type="http://schemas.openxmlformats.org/officeDocument/2006/relationships/slide" Target="/ppt/slides/slide5.xml" Id="Re13b4dfdfae34c1c" /><Relationship Type="http://schemas.openxmlformats.org/officeDocument/2006/relationships/slide" Target="/ppt/slides/slide6.xml" Id="Rc34d23a00e914aa4" /><Relationship Type="http://schemas.openxmlformats.org/officeDocument/2006/relationships/slide" Target="/ppt/slides/slide7.xml" Id="R409353c4dbaf4e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40310ef64d43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520a09cac4bcb" /><Relationship Type="http://schemas.openxmlformats.org/officeDocument/2006/relationships/theme" Target="/ppt/slideMasters/theme/theme1.xml" Id="Ra9d9d3b8bf8047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2520a09cac4b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ff092a2a9c41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343bd3b264b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5c32496a848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f81e05db94c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3e16980454d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db49f67f54b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26f21614c4b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OPPDAL 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OPPDAL MAT AS ble etablert [år] og holder til i Oppdal.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27 038 263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−932 077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−1 339 577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−872 362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4 209 425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AUNA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Nyvegen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7340 Oppdal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42 13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980 404 897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MAT AS</a:t>
            </a:r>
          </a:p>
        </p:txBody>
      </p:sp>
    </p:spTree>
  </p:cSld>
  <p:clrMapOvr>
    <a:masterClrMapping xmlns:a="http://schemas.openxmlformats.org/drawingml/2006/main"/>
  </p:clrMapOvr>
</p:sld>
</file>