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593ce29e6f44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0e4c3a666f400c"/>
  </p:sldMasterIdLst>
  <p:sldIdLst>
    <p:sldId xmlns:r="http://schemas.openxmlformats.org/officeDocument/2006/relationships" id="256" r:id="R338ec7753c134a51"/>
    <p:sldId xmlns:r="http://schemas.openxmlformats.org/officeDocument/2006/relationships" id="257" r:id="Re223218821e24436"/>
    <p:sldId xmlns:r="http://schemas.openxmlformats.org/officeDocument/2006/relationships" id="258" r:id="Rfbfaa2abd5444332"/>
    <p:sldId xmlns:r="http://schemas.openxmlformats.org/officeDocument/2006/relationships" id="259" r:id="R9e9fdd088ee04802"/>
    <p:sldId xmlns:r="http://schemas.openxmlformats.org/officeDocument/2006/relationships" id="260" r:id="R073a3c1960c1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0e4c3a666f400c" /><Relationship Type="http://schemas.openxmlformats.org/officeDocument/2006/relationships/slide" Target="/ppt/slides/slide1.xml" Id="R338ec7753c134a51" /><Relationship Type="http://schemas.openxmlformats.org/officeDocument/2006/relationships/slide" Target="/ppt/slides/slide2.xml" Id="Re223218821e24436" /><Relationship Type="http://schemas.openxmlformats.org/officeDocument/2006/relationships/slide" Target="/ppt/slides/slide3.xml" Id="Rfbfaa2abd5444332" /><Relationship Type="http://schemas.openxmlformats.org/officeDocument/2006/relationships/slide" Target="/ppt/slides/slide4.xml" Id="R9e9fdd088ee04802" /><Relationship Type="http://schemas.openxmlformats.org/officeDocument/2006/relationships/slide" Target="/ppt/slides/slide5.xml" Id="R073a3c1960c1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f6bc05dce04b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50c9e02774bb7" /><Relationship Type="http://schemas.openxmlformats.org/officeDocument/2006/relationships/theme" Target="/ppt/slideMasters/theme/theme1.xml" Id="R471fdd4c065240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150c9e0277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180e3366f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73e94f83e44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f1b9b272a48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a98bd777046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b31cacb4547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SULDAL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SULDAL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SULDAL TRANSPORT AS</a:t>
            </a:r>
          </a:p>
        </p:txBody>
      </p:sp>
    </p:spTree>
  </p:cSld>
  <p:clrMapOvr>
    <a:masterClrMapping xmlns:a="http://schemas.openxmlformats.org/drawingml/2006/main"/>
  </p:clrMapOvr>
</p:sld>
</file>