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b49e348bd3934f3a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2d07da74fb654778"/>
  </p:sldMasterIdLst>
  <p:sldIdLst>
    <p:sldId xmlns:r="http://schemas.openxmlformats.org/officeDocument/2006/relationships" id="256" r:id="Re092d70cacf34130"/>
    <p:sldId xmlns:r="http://schemas.openxmlformats.org/officeDocument/2006/relationships" id="257" r:id="R32744fca47014fc8"/>
    <p:sldId xmlns:r="http://schemas.openxmlformats.org/officeDocument/2006/relationships" id="258" r:id="R0305d26fa3c448ca"/>
    <p:sldId xmlns:r="http://schemas.openxmlformats.org/officeDocument/2006/relationships" id="259" r:id="Rd263ca1adf2d4954"/>
    <p:sldId xmlns:r="http://schemas.openxmlformats.org/officeDocument/2006/relationships" id="260" r:id="R74e3e230756f4b68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2d07da74fb654778" /><Relationship Type="http://schemas.openxmlformats.org/officeDocument/2006/relationships/slide" Target="/ppt/slides/slide1.xml" Id="Re092d70cacf34130" /><Relationship Type="http://schemas.openxmlformats.org/officeDocument/2006/relationships/slide" Target="/ppt/slides/slide2.xml" Id="R32744fca47014fc8" /><Relationship Type="http://schemas.openxmlformats.org/officeDocument/2006/relationships/slide" Target="/ppt/slides/slide3.xml" Id="R0305d26fa3c448ca" /><Relationship Type="http://schemas.openxmlformats.org/officeDocument/2006/relationships/slide" Target="/ppt/slides/slide4.xml" Id="Rd263ca1adf2d4954" /><Relationship Type="http://schemas.openxmlformats.org/officeDocument/2006/relationships/slide" Target="/ppt/slides/slide5.xml" Id="R74e3e230756f4b68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2512b84d2f544bc5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bbcefa9ea434aeb" /><Relationship Type="http://schemas.openxmlformats.org/officeDocument/2006/relationships/theme" Target="/ppt/slideMasters/theme/theme1.xml" Id="R25cfb6ccaae34456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2bbcefa9ea434aeb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2c4bc7a9428488b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d796daa25d54f2f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b95de8090d14991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49e5b7631834be6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3e6ac1cf0364f38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NORSK STENPRODUKT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NORSK STENPRODUKT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NORSK STENPRODUKT AS ble etablert [år] og holder til i [sted].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NORSK STENPRODUKT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NORSK STENPRODUKT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NORSK STENPRODUKT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980 404 579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NORSK STENPRODUKT AS</a:t>
            </a:r>
          </a:p>
        </p:txBody>
      </p:sp>
    </p:spTree>
  </p:cSld>
  <p:clrMapOvr>
    <a:masterClrMapping xmlns:a="http://schemas.openxmlformats.org/drawingml/2006/main"/>
  </p:clrMapOvr>
</p:sld>
</file>