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df440d5e2642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50562f98b246cc"/>
  </p:sldMasterIdLst>
  <p:sldIdLst>
    <p:sldId xmlns:r="http://schemas.openxmlformats.org/officeDocument/2006/relationships" id="256" r:id="R2d1855faa697438b"/>
    <p:sldId xmlns:r="http://schemas.openxmlformats.org/officeDocument/2006/relationships" id="257" r:id="R4fc84aab911445f7"/>
    <p:sldId xmlns:r="http://schemas.openxmlformats.org/officeDocument/2006/relationships" id="258" r:id="R067e934597314236"/>
    <p:sldId xmlns:r="http://schemas.openxmlformats.org/officeDocument/2006/relationships" id="259" r:id="R4ea40141a23e471b"/>
    <p:sldId xmlns:r="http://schemas.openxmlformats.org/officeDocument/2006/relationships" id="260" r:id="R29ecad1fb00745d3"/>
    <p:sldId xmlns:r="http://schemas.openxmlformats.org/officeDocument/2006/relationships" id="261" r:id="Rc590a686478a4ec5"/>
    <p:sldId xmlns:r="http://schemas.openxmlformats.org/officeDocument/2006/relationships" id="262" r:id="R030f441c00f745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50562f98b246cc" /><Relationship Type="http://schemas.openxmlformats.org/officeDocument/2006/relationships/slide" Target="/ppt/slides/slide1.xml" Id="R2d1855faa697438b" /><Relationship Type="http://schemas.openxmlformats.org/officeDocument/2006/relationships/slide" Target="/ppt/slides/slide2.xml" Id="R4fc84aab911445f7" /><Relationship Type="http://schemas.openxmlformats.org/officeDocument/2006/relationships/slide" Target="/ppt/slides/slide3.xml" Id="R067e934597314236" /><Relationship Type="http://schemas.openxmlformats.org/officeDocument/2006/relationships/slide" Target="/ppt/slides/slide4.xml" Id="R4ea40141a23e471b" /><Relationship Type="http://schemas.openxmlformats.org/officeDocument/2006/relationships/slide" Target="/ppt/slides/slide5.xml" Id="R29ecad1fb00745d3" /><Relationship Type="http://schemas.openxmlformats.org/officeDocument/2006/relationships/slide" Target="/ppt/slides/slide6.xml" Id="Rc590a686478a4ec5" /><Relationship Type="http://schemas.openxmlformats.org/officeDocument/2006/relationships/slide" Target="/ppt/slides/slide7.xml" Id="R030f441c00f745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e60b390edf41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92f6fcfcc64621" /><Relationship Type="http://schemas.openxmlformats.org/officeDocument/2006/relationships/theme" Target="/ppt/slideMasters/theme/theme1.xml" Id="Rb67e05de93d24b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92f6fcfcc646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e228494dfa47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c0bd75139046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1a8d861e2b4d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b015bb48c142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4567bc1f334b8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f473c83fea485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6df9bcbdec4e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HRH REVISJON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HRH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HRH REVISJON AS ble etablert [år] og holder til i Harstad.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HRH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HRH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HRH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6 749 038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2 575 897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2 097 429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4 088 093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5 300 471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HRH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ARGOS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TLB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BERGLAND TOVE LISE WANG  –  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KROKEIDE EIVIND LORENTZEN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HRH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Normanns gate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9405 Harstad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harstad@hrh.no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980 404 277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HRH REVISJON AS</a:t>
            </a:r>
          </a:p>
        </p:txBody>
      </p:sp>
    </p:spTree>
  </p:cSld>
  <p:clrMapOvr>
    <a:masterClrMapping xmlns:a="http://schemas.openxmlformats.org/drawingml/2006/main"/>
  </p:clrMapOvr>
</p:sld>
</file>