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ff556493b45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b34bfdfa074ce0"/>
  </p:sldMasterIdLst>
  <p:sldIdLst>
    <p:sldId xmlns:r="http://schemas.openxmlformats.org/officeDocument/2006/relationships" id="256" r:id="Ra18e9308504344ff"/>
    <p:sldId xmlns:r="http://schemas.openxmlformats.org/officeDocument/2006/relationships" id="257" r:id="R52ca621cf3904995"/>
    <p:sldId xmlns:r="http://schemas.openxmlformats.org/officeDocument/2006/relationships" id="258" r:id="R4f1f9c36bb444b74"/>
    <p:sldId xmlns:r="http://schemas.openxmlformats.org/officeDocument/2006/relationships" id="259" r:id="R70d8806ea38d4c24"/>
    <p:sldId xmlns:r="http://schemas.openxmlformats.org/officeDocument/2006/relationships" id="260" r:id="R664741fd2c554116"/>
    <p:sldId xmlns:r="http://schemas.openxmlformats.org/officeDocument/2006/relationships" id="261" r:id="R98d463fe457d4d22"/>
    <p:sldId xmlns:r="http://schemas.openxmlformats.org/officeDocument/2006/relationships" id="262" r:id="R62059127fba847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34bfdfa074ce0" /><Relationship Type="http://schemas.openxmlformats.org/officeDocument/2006/relationships/slide" Target="/ppt/slides/slide1.xml" Id="Ra18e9308504344ff" /><Relationship Type="http://schemas.openxmlformats.org/officeDocument/2006/relationships/slide" Target="/ppt/slides/slide2.xml" Id="R52ca621cf3904995" /><Relationship Type="http://schemas.openxmlformats.org/officeDocument/2006/relationships/slide" Target="/ppt/slides/slide3.xml" Id="R4f1f9c36bb444b74" /><Relationship Type="http://schemas.openxmlformats.org/officeDocument/2006/relationships/slide" Target="/ppt/slides/slide4.xml" Id="R70d8806ea38d4c24" /><Relationship Type="http://schemas.openxmlformats.org/officeDocument/2006/relationships/slide" Target="/ppt/slides/slide5.xml" Id="R664741fd2c554116" /><Relationship Type="http://schemas.openxmlformats.org/officeDocument/2006/relationships/slide" Target="/ppt/slides/slide6.xml" Id="R98d463fe457d4d22" /><Relationship Type="http://schemas.openxmlformats.org/officeDocument/2006/relationships/slide" Target="/ppt/slides/slide7.xml" Id="R62059127fba847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bbc1050e6048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abc03b87945df" /><Relationship Type="http://schemas.openxmlformats.org/officeDocument/2006/relationships/theme" Target="/ppt/slideMasters/theme/theme1.xml" Id="R9f9a367c2ae0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abc03b87945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b405b493148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0e1cefff6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12a94ca744b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c77d5dd314d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263089ecab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17ec40b6445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98ee542b6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RISA AS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1 944 399 468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60 378 608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63 998 060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294 279 831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1 119 047 766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Bjorlandsringen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79 13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RISA AS</a:t>
            </a:r>
          </a:p>
        </p:txBody>
      </p:sp>
    </p:spTree>
  </p:cSld>
  <p:clrMapOvr>
    <a:masterClrMapping xmlns:a="http://schemas.openxmlformats.org/drawingml/2006/main"/>
  </p:clrMapOvr>
</p:sld>
</file>