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8cdf27447e4e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41e8a97dd74392"/>
  </p:sldMasterIdLst>
  <p:sldIdLst>
    <p:sldId xmlns:r="http://schemas.openxmlformats.org/officeDocument/2006/relationships" id="256" r:id="R5af633f74e3f4b0b"/>
    <p:sldId xmlns:r="http://schemas.openxmlformats.org/officeDocument/2006/relationships" id="257" r:id="Rcbc998d2be3446df"/>
    <p:sldId xmlns:r="http://schemas.openxmlformats.org/officeDocument/2006/relationships" id="258" r:id="R005d5f1dcabd4506"/>
    <p:sldId xmlns:r="http://schemas.openxmlformats.org/officeDocument/2006/relationships" id="259" r:id="R02b4104cf6f746bf"/>
    <p:sldId xmlns:r="http://schemas.openxmlformats.org/officeDocument/2006/relationships" id="260" r:id="R6e1e3949dfa343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41e8a97dd74392" /><Relationship Type="http://schemas.openxmlformats.org/officeDocument/2006/relationships/slide" Target="/ppt/slides/slide1.xml" Id="R5af633f74e3f4b0b" /><Relationship Type="http://schemas.openxmlformats.org/officeDocument/2006/relationships/slide" Target="/ppt/slides/slide2.xml" Id="Rcbc998d2be3446df" /><Relationship Type="http://schemas.openxmlformats.org/officeDocument/2006/relationships/slide" Target="/ppt/slides/slide3.xml" Id="R005d5f1dcabd4506" /><Relationship Type="http://schemas.openxmlformats.org/officeDocument/2006/relationships/slide" Target="/ppt/slides/slide4.xml" Id="R02b4104cf6f746bf" /><Relationship Type="http://schemas.openxmlformats.org/officeDocument/2006/relationships/slide" Target="/ppt/slides/slide5.xml" Id="R6e1e3949dfa343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95127ece6e46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74480f1fa48ff" /><Relationship Type="http://schemas.openxmlformats.org/officeDocument/2006/relationships/theme" Target="/ppt/slideMasters/theme/theme1.xml" Id="Rfb23e9a317e041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a74480f1fa48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526f4bb31743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5368e9a214d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0d14a9e3943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c482005054d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0c4563b6542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SAKSENVIK EIENDOM DA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SAKSENVIK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SAKSENVIK EIENDOM DA ble etablert [år] og holder til i Rognan.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SAKSENVIK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SAKSENVIK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SAKSENVIK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Roger Jensen, Sjyveien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8253 Rognan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ro-jens4@online.no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980 404 021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SAKSENVIK EIENDOM DA</a:t>
            </a:r>
          </a:p>
        </p:txBody>
      </p:sp>
    </p:spTree>
  </p:cSld>
  <p:clrMapOvr>
    <a:masterClrMapping xmlns:a="http://schemas.openxmlformats.org/drawingml/2006/main"/>
  </p:clrMapOvr>
</p:sld>
</file>