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a28c8429ef41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4951ecee2c4411"/>
  </p:sldMasterIdLst>
  <p:sldIdLst>
    <p:sldId xmlns:r="http://schemas.openxmlformats.org/officeDocument/2006/relationships" id="256" r:id="R8ee4affc5e2d4878"/>
    <p:sldId xmlns:r="http://schemas.openxmlformats.org/officeDocument/2006/relationships" id="257" r:id="Rd114d2662e5d4f40"/>
    <p:sldId xmlns:r="http://schemas.openxmlformats.org/officeDocument/2006/relationships" id="258" r:id="R892c28fc066d4a74"/>
    <p:sldId xmlns:r="http://schemas.openxmlformats.org/officeDocument/2006/relationships" id="259" r:id="R5e066ac42efc4cb2"/>
    <p:sldId xmlns:r="http://schemas.openxmlformats.org/officeDocument/2006/relationships" id="260" r:id="R579c09a0f204407f"/>
    <p:sldId xmlns:r="http://schemas.openxmlformats.org/officeDocument/2006/relationships" id="261" r:id="Rf8f7adc9806f48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4951ecee2c4411" /><Relationship Type="http://schemas.openxmlformats.org/officeDocument/2006/relationships/slide" Target="/ppt/slides/slide1.xml" Id="R8ee4affc5e2d4878" /><Relationship Type="http://schemas.openxmlformats.org/officeDocument/2006/relationships/slide" Target="/ppt/slides/slide2.xml" Id="Rd114d2662e5d4f40" /><Relationship Type="http://schemas.openxmlformats.org/officeDocument/2006/relationships/slide" Target="/ppt/slides/slide3.xml" Id="R892c28fc066d4a74" /><Relationship Type="http://schemas.openxmlformats.org/officeDocument/2006/relationships/slide" Target="/ppt/slides/slide4.xml" Id="R5e066ac42efc4cb2" /><Relationship Type="http://schemas.openxmlformats.org/officeDocument/2006/relationships/slide" Target="/ppt/slides/slide5.xml" Id="R579c09a0f204407f" /><Relationship Type="http://schemas.openxmlformats.org/officeDocument/2006/relationships/slide" Target="/ppt/slides/slide6.xml" Id="Rf8f7adc9806f48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66dbfe019140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dbda4444e4d98" /><Relationship Type="http://schemas.openxmlformats.org/officeDocument/2006/relationships/theme" Target="/ppt/slideMasters/theme/theme1.xml" Id="R4a95b662d9894f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4dbda4444e4d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2f77b51d547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3601edc0e45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08409798c4e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0263d5cc54e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5825585e845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71577445745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JH INTERIØR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 INTERIØR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32 357 679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2 179 690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1 696 014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9 138 348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14 709 673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980 403 238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 INTERIØR AS</a:t>
            </a:r>
          </a:p>
        </p:txBody>
      </p:sp>
    </p:spTree>
  </p:cSld>
  <p:clrMapOvr>
    <a:masterClrMapping xmlns:a="http://schemas.openxmlformats.org/drawingml/2006/main"/>
  </p:clrMapOvr>
</p:sld>
</file>