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d70511b0af46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18351c24c4c2b"/>
  </p:sldMasterIdLst>
  <p:sldIdLst>
    <p:sldId xmlns:r="http://schemas.openxmlformats.org/officeDocument/2006/relationships" id="256" r:id="Rb841281883e04a7e"/>
    <p:sldId xmlns:r="http://schemas.openxmlformats.org/officeDocument/2006/relationships" id="257" r:id="R88f335f72cb14a5a"/>
    <p:sldId xmlns:r="http://schemas.openxmlformats.org/officeDocument/2006/relationships" id="258" r:id="Rd1f4fa5e3f4e4c4e"/>
    <p:sldId xmlns:r="http://schemas.openxmlformats.org/officeDocument/2006/relationships" id="259" r:id="R3dcaf64679264db2"/>
    <p:sldId xmlns:r="http://schemas.openxmlformats.org/officeDocument/2006/relationships" id="260" r:id="Rea0e3f7e5f534635"/>
    <p:sldId xmlns:r="http://schemas.openxmlformats.org/officeDocument/2006/relationships" id="261" r:id="R228de721b6f24a36"/>
    <p:sldId xmlns:r="http://schemas.openxmlformats.org/officeDocument/2006/relationships" id="262" r:id="R87ad0f88bdb2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18351c24c4c2b" /><Relationship Type="http://schemas.openxmlformats.org/officeDocument/2006/relationships/slide" Target="/ppt/slides/slide1.xml" Id="Rb841281883e04a7e" /><Relationship Type="http://schemas.openxmlformats.org/officeDocument/2006/relationships/slide" Target="/ppt/slides/slide2.xml" Id="R88f335f72cb14a5a" /><Relationship Type="http://schemas.openxmlformats.org/officeDocument/2006/relationships/slide" Target="/ppt/slides/slide3.xml" Id="Rd1f4fa5e3f4e4c4e" /><Relationship Type="http://schemas.openxmlformats.org/officeDocument/2006/relationships/slide" Target="/ppt/slides/slide4.xml" Id="R3dcaf64679264db2" /><Relationship Type="http://schemas.openxmlformats.org/officeDocument/2006/relationships/slide" Target="/ppt/slides/slide5.xml" Id="Rea0e3f7e5f534635" /><Relationship Type="http://schemas.openxmlformats.org/officeDocument/2006/relationships/slide" Target="/ppt/slides/slide6.xml" Id="R228de721b6f24a36" /><Relationship Type="http://schemas.openxmlformats.org/officeDocument/2006/relationships/slide" Target="/ppt/slides/slide7.xml" Id="R87ad0f88bdb2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b2370602a41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a64d5a92c4a46" /><Relationship Type="http://schemas.openxmlformats.org/officeDocument/2006/relationships/theme" Target="/ppt/slideMasters/theme/theme1.xml" Id="R98ca851c0aaf4e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a64d5a92c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b654e03d4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8a690a6ca44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ad42ecf564b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3c1ab9e7c4c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93e5d7c054a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d495ade5341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69229d77a4f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BOLIG OG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BOLIG OG EIENDOMSUTVIKLING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988 533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8 976 335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12 596 950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BRANDTENBORG ANDREAS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BRANDTENBORG HÅVARD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BRANDTENBORG ODD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FIDJESTØL OLE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Disenveien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78 84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980 402 185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BOLIG OG EIENDOMSUTVIKLING AS</a:t>
            </a:r>
          </a:p>
        </p:txBody>
      </p:sp>
    </p:spTree>
  </p:cSld>
  <p:clrMapOvr>
    <a:masterClrMapping xmlns:a="http://schemas.openxmlformats.org/drawingml/2006/main"/>
  </p:clrMapOvr>
</p:sld>
</file>