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de85dd50c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8edfad6e94820"/>
  </p:sldMasterIdLst>
  <p:sldIdLst>
    <p:sldId xmlns:r="http://schemas.openxmlformats.org/officeDocument/2006/relationships" id="256" r:id="R14a99de476114fff"/>
    <p:sldId xmlns:r="http://schemas.openxmlformats.org/officeDocument/2006/relationships" id="257" r:id="R85871e7f76ae4b94"/>
    <p:sldId xmlns:r="http://schemas.openxmlformats.org/officeDocument/2006/relationships" id="258" r:id="R1348659585e14b15"/>
    <p:sldId xmlns:r="http://schemas.openxmlformats.org/officeDocument/2006/relationships" id="259" r:id="Rca0db4359cfb4456"/>
    <p:sldId xmlns:r="http://schemas.openxmlformats.org/officeDocument/2006/relationships" id="260" r:id="R20fda9ecd2f94b39"/>
    <p:sldId xmlns:r="http://schemas.openxmlformats.org/officeDocument/2006/relationships" id="261" r:id="R4c83ff5b646b4971"/>
    <p:sldId xmlns:r="http://schemas.openxmlformats.org/officeDocument/2006/relationships" id="262" r:id="R859dd7397230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8edfad6e94820" /><Relationship Type="http://schemas.openxmlformats.org/officeDocument/2006/relationships/slide" Target="/ppt/slides/slide1.xml" Id="R14a99de476114fff" /><Relationship Type="http://schemas.openxmlformats.org/officeDocument/2006/relationships/slide" Target="/ppt/slides/slide2.xml" Id="R85871e7f76ae4b94" /><Relationship Type="http://schemas.openxmlformats.org/officeDocument/2006/relationships/slide" Target="/ppt/slides/slide3.xml" Id="R1348659585e14b15" /><Relationship Type="http://schemas.openxmlformats.org/officeDocument/2006/relationships/slide" Target="/ppt/slides/slide4.xml" Id="Rca0db4359cfb4456" /><Relationship Type="http://schemas.openxmlformats.org/officeDocument/2006/relationships/slide" Target="/ppt/slides/slide5.xml" Id="R20fda9ecd2f94b39" /><Relationship Type="http://schemas.openxmlformats.org/officeDocument/2006/relationships/slide" Target="/ppt/slides/slide6.xml" Id="R4c83ff5b646b4971" /><Relationship Type="http://schemas.openxmlformats.org/officeDocument/2006/relationships/slide" Target="/ppt/slides/slide7.xml" Id="R859dd7397230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289e244f3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eec109e240fe" /><Relationship Type="http://schemas.openxmlformats.org/officeDocument/2006/relationships/theme" Target="/ppt/slideMasters/theme/theme1.xml" Id="Rd4e3c231578945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beec109e2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b505446b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e3780e971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7d3c0582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337a8173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01384e4641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de01fad334c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17c3d34be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TIMBA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39 282 115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40 916 496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SOLBERG HJERMANN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SOLBERG HJERMANN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HJERMANN BENTZEN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SOLBERG HJERMANN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SOLBERG HJERMANN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SOLBERG HJERMANN  –  12,8 %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TIMBA INVEST AS</a:t>
            </a:r>
          </a:p>
        </p:txBody>
      </p:sp>
    </p:spTree>
  </p:cSld>
  <p:clrMapOvr>
    <a:masterClrMapping xmlns:a="http://schemas.openxmlformats.org/drawingml/2006/main"/>
  </p:clrMapOvr>
</p:sld>
</file>