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8330afc71045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be3a88b6a94246"/>
  </p:sldMasterIdLst>
  <p:sldIdLst>
    <p:sldId xmlns:r="http://schemas.openxmlformats.org/officeDocument/2006/relationships" id="256" r:id="Rd56f73790ec44224"/>
    <p:sldId xmlns:r="http://schemas.openxmlformats.org/officeDocument/2006/relationships" id="257" r:id="Rca5f0f41e32149c2"/>
    <p:sldId xmlns:r="http://schemas.openxmlformats.org/officeDocument/2006/relationships" id="258" r:id="Re86cbc24e2394323"/>
    <p:sldId xmlns:r="http://schemas.openxmlformats.org/officeDocument/2006/relationships" id="259" r:id="Rf1d4ee00cf144586"/>
    <p:sldId xmlns:r="http://schemas.openxmlformats.org/officeDocument/2006/relationships" id="260" r:id="R7d70f53732c44248"/>
    <p:sldId xmlns:r="http://schemas.openxmlformats.org/officeDocument/2006/relationships" id="261" r:id="R92d9246bd17c4528"/>
    <p:sldId xmlns:r="http://schemas.openxmlformats.org/officeDocument/2006/relationships" id="262" r:id="R3c9ff5c3f2b148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be3a88b6a94246" /><Relationship Type="http://schemas.openxmlformats.org/officeDocument/2006/relationships/slide" Target="/ppt/slides/slide1.xml" Id="Rd56f73790ec44224" /><Relationship Type="http://schemas.openxmlformats.org/officeDocument/2006/relationships/slide" Target="/ppt/slides/slide2.xml" Id="Rca5f0f41e32149c2" /><Relationship Type="http://schemas.openxmlformats.org/officeDocument/2006/relationships/slide" Target="/ppt/slides/slide3.xml" Id="Re86cbc24e2394323" /><Relationship Type="http://schemas.openxmlformats.org/officeDocument/2006/relationships/slide" Target="/ppt/slides/slide4.xml" Id="Rf1d4ee00cf144586" /><Relationship Type="http://schemas.openxmlformats.org/officeDocument/2006/relationships/slide" Target="/ppt/slides/slide5.xml" Id="R7d70f53732c44248" /><Relationship Type="http://schemas.openxmlformats.org/officeDocument/2006/relationships/slide" Target="/ppt/slides/slide6.xml" Id="R92d9246bd17c4528" /><Relationship Type="http://schemas.openxmlformats.org/officeDocument/2006/relationships/slide" Target="/ppt/slides/slide7.xml" Id="R3c9ff5c3f2b148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d4ad415e143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d225858b74c21" /><Relationship Type="http://schemas.openxmlformats.org/officeDocument/2006/relationships/theme" Target="/ppt/slideMasters/theme/theme1.xml" Id="Rb9a0fa87f3b547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fd225858b74c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d2ca8bed942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919913f2f4a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6b4194f7a41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303267df046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ab428202444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c946275c948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f06de34af4d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EVERBRIDGE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EVERBRIDGE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EVERBRIDGE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EVERBRIDGE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EVERBRIDGE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EVERBRIDGE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73 944 935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−39 749 640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−38 437 335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4 594 643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86 119 771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EVERBRIDGE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EVERBRIDGE HOLDINGS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EVERBRIDGE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13. etasje, Innspurten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50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info@ums.no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www.ums.no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980 400 255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EVERBRIDGE NORWAY AS</a:t>
            </a:r>
          </a:p>
        </p:txBody>
      </p:sp>
    </p:spTree>
  </p:cSld>
  <p:clrMapOvr>
    <a:masterClrMapping xmlns:a="http://schemas.openxmlformats.org/drawingml/2006/main"/>
  </p:clrMapOvr>
</p:sld>
</file>