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ba4acc900b347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3aa1e426d04085"/>
  </p:sldMasterIdLst>
  <p:sldIdLst>
    <p:sldId xmlns:r="http://schemas.openxmlformats.org/officeDocument/2006/relationships" id="256" r:id="R601997076a9e4193"/>
    <p:sldId xmlns:r="http://schemas.openxmlformats.org/officeDocument/2006/relationships" id="257" r:id="Re7e1e2c2e7c84d9f"/>
    <p:sldId xmlns:r="http://schemas.openxmlformats.org/officeDocument/2006/relationships" id="258" r:id="R02b29b33b1634c77"/>
    <p:sldId xmlns:r="http://schemas.openxmlformats.org/officeDocument/2006/relationships" id="259" r:id="R18431ea140194b7e"/>
    <p:sldId xmlns:r="http://schemas.openxmlformats.org/officeDocument/2006/relationships" id="260" r:id="Rd5c8f9bd889746c3"/>
    <p:sldId xmlns:r="http://schemas.openxmlformats.org/officeDocument/2006/relationships" id="261" r:id="R6315e950ba244595"/>
    <p:sldId xmlns:r="http://schemas.openxmlformats.org/officeDocument/2006/relationships" id="262" r:id="R288370c7034c40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3aa1e426d04085" /><Relationship Type="http://schemas.openxmlformats.org/officeDocument/2006/relationships/slide" Target="/ppt/slides/slide1.xml" Id="R601997076a9e4193" /><Relationship Type="http://schemas.openxmlformats.org/officeDocument/2006/relationships/slide" Target="/ppt/slides/slide2.xml" Id="Re7e1e2c2e7c84d9f" /><Relationship Type="http://schemas.openxmlformats.org/officeDocument/2006/relationships/slide" Target="/ppt/slides/slide3.xml" Id="R02b29b33b1634c77" /><Relationship Type="http://schemas.openxmlformats.org/officeDocument/2006/relationships/slide" Target="/ppt/slides/slide4.xml" Id="R18431ea140194b7e" /><Relationship Type="http://schemas.openxmlformats.org/officeDocument/2006/relationships/slide" Target="/ppt/slides/slide5.xml" Id="Rd5c8f9bd889746c3" /><Relationship Type="http://schemas.openxmlformats.org/officeDocument/2006/relationships/slide" Target="/ppt/slides/slide6.xml" Id="R6315e950ba244595" /><Relationship Type="http://schemas.openxmlformats.org/officeDocument/2006/relationships/slide" Target="/ppt/slides/slide7.xml" Id="R288370c7034c40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7395646d0d43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d07eeb02b74962" /><Relationship Type="http://schemas.openxmlformats.org/officeDocument/2006/relationships/theme" Target="/ppt/slideMasters/theme/theme1.xml" Id="R1b748d6842ec487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9d07eeb02b7496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28038e1ad488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1db771e59944f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9c521e2e804aa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a34c6d89eb4f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57f75d2cac47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07c4d454bc4db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989c8ca88407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SAGERUD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SAGERUD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11 907 114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−109 943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−468 824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−334 278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3 794 524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SAGERUD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980 399 710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SAGERUD AS</a:t>
            </a:r>
          </a:p>
        </p:txBody>
      </p:sp>
    </p:spTree>
  </p:cSld>
  <p:clrMapOvr>
    <a:masterClrMapping xmlns:a="http://schemas.openxmlformats.org/drawingml/2006/main"/>
  </p:clrMapOvr>
</p:sld>
</file>