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2ba94b4f20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91c9df03d345be"/>
  </p:sldMasterIdLst>
  <p:sldIdLst>
    <p:sldId xmlns:r="http://schemas.openxmlformats.org/officeDocument/2006/relationships" id="256" r:id="R2dbdffca0e33463a"/>
    <p:sldId xmlns:r="http://schemas.openxmlformats.org/officeDocument/2006/relationships" id="257" r:id="R48c1f41405de4b23"/>
    <p:sldId xmlns:r="http://schemas.openxmlformats.org/officeDocument/2006/relationships" id="258" r:id="R86f457515caa4dd4"/>
    <p:sldId xmlns:r="http://schemas.openxmlformats.org/officeDocument/2006/relationships" id="259" r:id="R10df4af78ac94a66"/>
    <p:sldId xmlns:r="http://schemas.openxmlformats.org/officeDocument/2006/relationships" id="260" r:id="Re8534a391fd84e2d"/>
    <p:sldId xmlns:r="http://schemas.openxmlformats.org/officeDocument/2006/relationships" id="261" r:id="R8104e83134dc4b38"/>
    <p:sldId xmlns:r="http://schemas.openxmlformats.org/officeDocument/2006/relationships" id="262" r:id="Re5655f533671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1c9df03d345be" /><Relationship Type="http://schemas.openxmlformats.org/officeDocument/2006/relationships/slide" Target="/ppt/slides/slide1.xml" Id="R2dbdffca0e33463a" /><Relationship Type="http://schemas.openxmlformats.org/officeDocument/2006/relationships/slide" Target="/ppt/slides/slide2.xml" Id="R48c1f41405de4b23" /><Relationship Type="http://schemas.openxmlformats.org/officeDocument/2006/relationships/slide" Target="/ppt/slides/slide3.xml" Id="R86f457515caa4dd4" /><Relationship Type="http://schemas.openxmlformats.org/officeDocument/2006/relationships/slide" Target="/ppt/slides/slide4.xml" Id="R10df4af78ac94a66" /><Relationship Type="http://schemas.openxmlformats.org/officeDocument/2006/relationships/slide" Target="/ppt/slides/slide5.xml" Id="Re8534a391fd84e2d" /><Relationship Type="http://schemas.openxmlformats.org/officeDocument/2006/relationships/slide" Target="/ppt/slides/slide6.xml" Id="R8104e83134dc4b38" /><Relationship Type="http://schemas.openxmlformats.org/officeDocument/2006/relationships/slide" Target="/ppt/slides/slide7.xml" Id="Re5655f533671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4d7ea0b60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1b33ef28a4cd6" /><Relationship Type="http://schemas.openxmlformats.org/officeDocument/2006/relationships/theme" Target="/ppt/slideMasters/theme/theme1.xml" Id="R056a1dec2a634e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1b33ef28a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700adfae648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7d8fc8feb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e455623b64c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4aa8a75304e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08f8cca5c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c75ce96c6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69999a3c544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SCALE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SCALE CONSULTING AS ble etablert [år] og holder til i Ansnes.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−179 406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−747 029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1 835 421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SKJÅK-BRÆK OLA SIRUS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AMARILLO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JIS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JMI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Nessabakkan 12-14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7241 Ansnes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ola@scaleconsulting.no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980 398 463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CONSULTING AS</a:t>
            </a:r>
          </a:p>
        </p:txBody>
      </p:sp>
    </p:spTree>
  </p:cSld>
  <p:clrMapOvr>
    <a:masterClrMapping xmlns:a="http://schemas.openxmlformats.org/drawingml/2006/main"/>
  </p:clrMapOvr>
</p:sld>
</file>