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ae24525924b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6d6014b3c42af"/>
  </p:sldMasterIdLst>
  <p:sldIdLst>
    <p:sldId xmlns:r="http://schemas.openxmlformats.org/officeDocument/2006/relationships" id="256" r:id="R9cd99573f16c4973"/>
    <p:sldId xmlns:r="http://schemas.openxmlformats.org/officeDocument/2006/relationships" id="257" r:id="Rf0dcfa19f1584a44"/>
    <p:sldId xmlns:r="http://schemas.openxmlformats.org/officeDocument/2006/relationships" id="258" r:id="Redf8d9ab4d6d4938"/>
    <p:sldId xmlns:r="http://schemas.openxmlformats.org/officeDocument/2006/relationships" id="259" r:id="Re4a4972868ed4810"/>
    <p:sldId xmlns:r="http://schemas.openxmlformats.org/officeDocument/2006/relationships" id="260" r:id="R0cd768ddc8db4b97"/>
    <p:sldId xmlns:r="http://schemas.openxmlformats.org/officeDocument/2006/relationships" id="261" r:id="R25c162f3577946bf"/>
    <p:sldId xmlns:r="http://schemas.openxmlformats.org/officeDocument/2006/relationships" id="262" r:id="R837fad1f9d974f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6d6014b3c42af" /><Relationship Type="http://schemas.openxmlformats.org/officeDocument/2006/relationships/slide" Target="/ppt/slides/slide1.xml" Id="R9cd99573f16c4973" /><Relationship Type="http://schemas.openxmlformats.org/officeDocument/2006/relationships/slide" Target="/ppt/slides/slide2.xml" Id="Rf0dcfa19f1584a44" /><Relationship Type="http://schemas.openxmlformats.org/officeDocument/2006/relationships/slide" Target="/ppt/slides/slide3.xml" Id="Redf8d9ab4d6d4938" /><Relationship Type="http://schemas.openxmlformats.org/officeDocument/2006/relationships/slide" Target="/ppt/slides/slide4.xml" Id="Re4a4972868ed4810" /><Relationship Type="http://schemas.openxmlformats.org/officeDocument/2006/relationships/slide" Target="/ppt/slides/slide5.xml" Id="R0cd768ddc8db4b97" /><Relationship Type="http://schemas.openxmlformats.org/officeDocument/2006/relationships/slide" Target="/ppt/slides/slide6.xml" Id="R25c162f3577946bf" /><Relationship Type="http://schemas.openxmlformats.org/officeDocument/2006/relationships/slide" Target="/ppt/slides/slide7.xml" Id="R837fad1f9d974f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ef45f0864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13679dda242e9" /><Relationship Type="http://schemas.openxmlformats.org/officeDocument/2006/relationships/theme" Target="/ppt/slideMasters/theme/theme1.xml" Id="Rd69c1a7c8c5e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13679dda2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003e1a3d7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75e7abdad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1570cd4d1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9077d44bc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0b52a2435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b3e9341464f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1c78f7c06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STOPLIGHT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STOPLIGHT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1 671 734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NICHOLAY FAGERSAND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Capralhaugen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50 11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aborde@start.no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980 398 277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STOPLIGHT AS</a:t>
            </a:r>
          </a:p>
        </p:txBody>
      </p:sp>
    </p:spTree>
  </p:cSld>
  <p:clrMapOvr>
    <a:masterClrMapping xmlns:a="http://schemas.openxmlformats.org/drawingml/2006/main"/>
  </p:clrMapOvr>
</p:sld>
</file>